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0.xml" ContentType="application/vnd.openxmlformats-officedocument.presentationml.slideLayout+xml"/>
  <Override PartName="/ppt/changesInfos/changesInfo1.xml" ContentType="application/vnd.ms-powerpoint.changesinfo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32"/>
  </p:notesMasterIdLst>
  <p:sldIdLst>
    <p:sldId id="256" r:id="rId2"/>
    <p:sldId id="271" r:id="rId3"/>
    <p:sldId id="257" r:id="rId4"/>
    <p:sldId id="268" r:id="rId5"/>
    <p:sldId id="371" r:id="rId6"/>
    <p:sldId id="273" r:id="rId7"/>
    <p:sldId id="267" r:id="rId8"/>
    <p:sldId id="274" r:id="rId9"/>
    <p:sldId id="372" r:id="rId10"/>
    <p:sldId id="275" r:id="rId11"/>
    <p:sldId id="367" r:id="rId12"/>
    <p:sldId id="343" r:id="rId13"/>
    <p:sldId id="368" r:id="rId14"/>
    <p:sldId id="345" r:id="rId15"/>
    <p:sldId id="346" r:id="rId16"/>
    <p:sldId id="348" r:id="rId17"/>
    <p:sldId id="369" r:id="rId18"/>
    <p:sldId id="351" r:id="rId19"/>
    <p:sldId id="352" r:id="rId20"/>
    <p:sldId id="354" r:id="rId21"/>
    <p:sldId id="355" r:id="rId22"/>
    <p:sldId id="356" r:id="rId23"/>
    <p:sldId id="357" r:id="rId24"/>
    <p:sldId id="358" r:id="rId25"/>
    <p:sldId id="359" r:id="rId26"/>
    <p:sldId id="360" r:id="rId27"/>
    <p:sldId id="361" r:id="rId28"/>
    <p:sldId id="362" r:id="rId29"/>
    <p:sldId id="263" r:id="rId30"/>
    <p:sldId id="260" r:id="rId31"/>
  </p:sldIdLst>
  <p:sldSz cx="12192000" cy="6858000"/>
  <p:notesSz cx="6858000" cy="9144000"/>
  <p:embeddedFontLst>
    <p:embeddedFont>
      <p:font typeface="Calibri Light" pitchFamily="34" charset="0"/>
      <p:regular r:id="rId33"/>
      <p:italic r:id="rId34"/>
    </p:embeddedFont>
    <p:embeddedFont>
      <p:font typeface="Calibri" pitchFamily="34" charset="0"/>
      <p:regular r:id="rId35"/>
      <p:bold r:id="rId36"/>
      <p:italic r:id="rId37"/>
      <p:boldItalic r:id="rId38"/>
    </p:embeddedFont>
    <p:embeddedFont>
      <p:font typeface="ＭＳ Ｐゴシック" pitchFamily="34" charset="-128"/>
      <p:regular r:id="rId39"/>
    </p:embeddedFont>
  </p:embeddedFontLst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55A952E-50C5-455E-96E6-65ABCC9C0B6A}" v="3" dt="2021-01-28T20:16:04.16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 snapToGrid="0" snapToObjects="1">
      <p:cViewPr varScale="1">
        <p:scale>
          <a:sx n="106" d="100"/>
          <a:sy n="106" d="100"/>
        </p:scale>
        <p:origin x="-630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presProps" Target="presProps.xml"/><Relationship Id="rId45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OPOLDINA Vitković" userId="de5d8406-09fa-41fa-8d28-8a7ba852ce89" providerId="ADAL" clId="{555A952E-50C5-455E-96E6-65ABCC9C0B6A}"/>
    <pc:docChg chg="custSel addSld modSld sldOrd">
      <pc:chgData name="LEOPOLDINA Vitković" userId="de5d8406-09fa-41fa-8d28-8a7ba852ce89" providerId="ADAL" clId="{555A952E-50C5-455E-96E6-65ABCC9C0B6A}" dt="2021-01-28T20:16:04.293" v="31" actId="27636"/>
      <pc:docMkLst>
        <pc:docMk/>
      </pc:docMkLst>
      <pc:sldChg chg="delSp add ord setBg delDesignElem">
        <pc:chgData name="LEOPOLDINA Vitković" userId="de5d8406-09fa-41fa-8d28-8a7ba852ce89" providerId="ADAL" clId="{555A952E-50C5-455E-96E6-65ABCC9C0B6A}" dt="2021-01-28T20:14:44.878" v="5"/>
        <pc:sldMkLst>
          <pc:docMk/>
          <pc:sldMk cId="3806088709" sldId="256"/>
        </pc:sldMkLst>
        <pc:spChg chg="del">
          <ac:chgData name="LEOPOLDINA Vitković" userId="de5d8406-09fa-41fa-8d28-8a7ba852ce89" providerId="ADAL" clId="{555A952E-50C5-455E-96E6-65ABCC9C0B6A}" dt="2021-01-28T20:14:38.159" v="1"/>
          <ac:spMkLst>
            <pc:docMk/>
            <pc:sldMk cId="3806088709" sldId="256"/>
            <ac:spMk id="16" creationId="{58153EC8-8E01-4D70-B575-24ABD35A1125}"/>
          </ac:spMkLst>
        </pc:spChg>
      </pc:sldChg>
      <pc:sldChg chg="add ord">
        <pc:chgData name="LEOPOLDINA Vitković" userId="de5d8406-09fa-41fa-8d28-8a7ba852ce89" providerId="ADAL" clId="{555A952E-50C5-455E-96E6-65ABCC9C0B6A}" dt="2021-01-28T20:14:44.878" v="5"/>
        <pc:sldMkLst>
          <pc:docMk/>
          <pc:sldMk cId="3020890003" sldId="257"/>
        </pc:sldMkLst>
      </pc:sldChg>
      <pc:sldChg chg="ord">
        <pc:chgData name="LEOPOLDINA Vitković" userId="de5d8406-09fa-41fa-8d28-8a7ba852ce89" providerId="ADAL" clId="{555A952E-50C5-455E-96E6-65ABCC9C0B6A}" dt="2021-01-28T20:14:52.344" v="11"/>
        <pc:sldMkLst>
          <pc:docMk/>
          <pc:sldMk cId="2143189847" sldId="260"/>
        </pc:sldMkLst>
      </pc:sldChg>
      <pc:sldChg chg="add ord">
        <pc:chgData name="LEOPOLDINA Vitković" userId="de5d8406-09fa-41fa-8d28-8a7ba852ce89" providerId="ADAL" clId="{555A952E-50C5-455E-96E6-65ABCC9C0B6A}" dt="2021-01-28T20:14:44.878" v="5"/>
        <pc:sldMkLst>
          <pc:docMk/>
          <pc:sldMk cId="3194194561" sldId="266"/>
        </pc:sldMkLst>
      </pc:sldChg>
      <pc:sldChg chg="delSp add setBg delDesignElem">
        <pc:chgData name="LEOPOLDINA Vitković" userId="de5d8406-09fa-41fa-8d28-8a7ba852ce89" providerId="ADAL" clId="{555A952E-50C5-455E-96E6-65ABCC9C0B6A}" dt="2021-01-28T20:15:32.503" v="23"/>
        <pc:sldMkLst>
          <pc:docMk/>
          <pc:sldMk cId="3072621519" sldId="267"/>
        </pc:sldMkLst>
        <pc:spChg chg="del">
          <ac:chgData name="LEOPOLDINA Vitković" userId="de5d8406-09fa-41fa-8d28-8a7ba852ce89" providerId="ADAL" clId="{555A952E-50C5-455E-96E6-65ABCC9C0B6A}" dt="2021-01-28T20:15:32.503" v="23"/>
          <ac:spMkLst>
            <pc:docMk/>
            <pc:sldMk cId="3072621519" sldId="267"/>
            <ac:spMk id="15" creationId="{CF62D2A7-8207-488C-9F46-316BA81A16C8}"/>
          </ac:spMkLst>
        </pc:spChg>
      </pc:sldChg>
      <pc:sldChg chg="add ord">
        <pc:chgData name="LEOPOLDINA Vitković" userId="de5d8406-09fa-41fa-8d28-8a7ba852ce89" providerId="ADAL" clId="{555A952E-50C5-455E-96E6-65ABCC9C0B6A}" dt="2021-01-28T20:14:44.878" v="5"/>
        <pc:sldMkLst>
          <pc:docMk/>
          <pc:sldMk cId="714329080" sldId="268"/>
        </pc:sldMkLst>
      </pc:sldChg>
      <pc:sldChg chg="delSp add setBg delDesignElem">
        <pc:chgData name="LEOPOLDINA Vitković" userId="de5d8406-09fa-41fa-8d28-8a7ba852ce89" providerId="ADAL" clId="{555A952E-50C5-455E-96E6-65ABCC9C0B6A}" dt="2021-01-28T20:15:32.503" v="23"/>
        <pc:sldMkLst>
          <pc:docMk/>
          <pc:sldMk cId="1276522019" sldId="269"/>
        </pc:sldMkLst>
        <pc:spChg chg="del">
          <ac:chgData name="LEOPOLDINA Vitković" userId="de5d8406-09fa-41fa-8d28-8a7ba852ce89" providerId="ADAL" clId="{555A952E-50C5-455E-96E6-65ABCC9C0B6A}" dt="2021-01-28T20:15:32.503" v="23"/>
          <ac:spMkLst>
            <pc:docMk/>
            <pc:sldMk cId="1276522019" sldId="269"/>
            <ac:spMk id="14" creationId="{4545836E-B050-4955-B80E-C5A35AC2F595}"/>
          </ac:spMkLst>
        </pc:spChg>
        <pc:spChg chg="del">
          <ac:chgData name="LEOPOLDINA Vitković" userId="de5d8406-09fa-41fa-8d28-8a7ba852ce89" providerId="ADAL" clId="{555A952E-50C5-455E-96E6-65ABCC9C0B6A}" dt="2021-01-28T20:15:32.503" v="23"/>
          <ac:spMkLst>
            <pc:docMk/>
            <pc:sldMk cId="1276522019" sldId="269"/>
            <ac:spMk id="16" creationId="{5E6024A1-5F3D-4233-865A-57F6E860561A}"/>
          </ac:spMkLst>
        </pc:spChg>
        <pc:spChg chg="del">
          <ac:chgData name="LEOPOLDINA Vitković" userId="de5d8406-09fa-41fa-8d28-8a7ba852ce89" providerId="ADAL" clId="{555A952E-50C5-455E-96E6-65ABCC9C0B6A}" dt="2021-01-28T20:15:32.503" v="23"/>
          <ac:spMkLst>
            <pc:docMk/>
            <pc:sldMk cId="1276522019" sldId="269"/>
            <ac:spMk id="40" creationId="{A628292D-0555-4158-9B1A-07414B27FB1A}"/>
          </ac:spMkLst>
        </pc:spChg>
        <pc:grpChg chg="del">
          <ac:chgData name="LEOPOLDINA Vitković" userId="de5d8406-09fa-41fa-8d28-8a7ba852ce89" providerId="ADAL" clId="{555A952E-50C5-455E-96E6-65ABCC9C0B6A}" dt="2021-01-28T20:15:32.503" v="23"/>
          <ac:grpSpMkLst>
            <pc:docMk/>
            <pc:sldMk cId="1276522019" sldId="269"/>
            <ac:grpSpMk id="18" creationId="{EA809394-9FF0-4FBE-9674-048089257016}"/>
          </ac:grpSpMkLst>
        </pc:grpChg>
      </pc:sldChg>
      <pc:sldChg chg="delSp add setBg delDesignElem">
        <pc:chgData name="LEOPOLDINA Vitković" userId="de5d8406-09fa-41fa-8d28-8a7ba852ce89" providerId="ADAL" clId="{555A952E-50C5-455E-96E6-65ABCC9C0B6A}" dt="2021-01-28T20:15:32.503" v="23"/>
        <pc:sldMkLst>
          <pc:docMk/>
          <pc:sldMk cId="2445595606" sldId="270"/>
        </pc:sldMkLst>
        <pc:spChg chg="del">
          <ac:chgData name="LEOPOLDINA Vitković" userId="de5d8406-09fa-41fa-8d28-8a7ba852ce89" providerId="ADAL" clId="{555A952E-50C5-455E-96E6-65ABCC9C0B6A}" dt="2021-01-28T20:15:32.503" v="23"/>
          <ac:spMkLst>
            <pc:docMk/>
            <pc:sldMk cId="2445595606" sldId="270"/>
            <ac:spMk id="41" creationId="{2EEE8F11-3582-44B7-9869-F2D26D7DD9D4}"/>
          </ac:spMkLst>
        </pc:spChg>
        <pc:spChg chg="del">
          <ac:chgData name="LEOPOLDINA Vitković" userId="de5d8406-09fa-41fa-8d28-8a7ba852ce89" providerId="ADAL" clId="{555A952E-50C5-455E-96E6-65ABCC9C0B6A}" dt="2021-01-28T20:15:32.503" v="23"/>
          <ac:spMkLst>
            <pc:docMk/>
            <pc:sldMk cId="2445595606" sldId="270"/>
            <ac:spMk id="42" creationId="{2141F1CC-6A53-4BCF-9127-AABB52E2497E}"/>
          </ac:spMkLst>
        </pc:spChg>
        <pc:spChg chg="del">
          <ac:chgData name="LEOPOLDINA Vitković" userId="de5d8406-09fa-41fa-8d28-8a7ba852ce89" providerId="ADAL" clId="{555A952E-50C5-455E-96E6-65ABCC9C0B6A}" dt="2021-01-28T20:15:32.503" v="23"/>
          <ac:spMkLst>
            <pc:docMk/>
            <pc:sldMk cId="2445595606" sldId="270"/>
            <ac:spMk id="43" creationId="{561B2B49-7142-4CA8-A929-4671548E6A5A}"/>
          </ac:spMkLst>
        </pc:spChg>
      </pc:sldChg>
      <pc:sldChg chg="add ord">
        <pc:chgData name="LEOPOLDINA Vitković" userId="de5d8406-09fa-41fa-8d28-8a7ba852ce89" providerId="ADAL" clId="{555A952E-50C5-455E-96E6-65ABCC9C0B6A}" dt="2021-01-28T20:14:44.878" v="5"/>
        <pc:sldMkLst>
          <pc:docMk/>
          <pc:sldMk cId="1221685136" sldId="271"/>
        </pc:sldMkLst>
      </pc:sldChg>
      <pc:sldChg chg="add ord">
        <pc:chgData name="LEOPOLDINA Vitković" userId="de5d8406-09fa-41fa-8d28-8a7ba852ce89" providerId="ADAL" clId="{555A952E-50C5-455E-96E6-65ABCC9C0B6A}" dt="2021-01-28T20:14:44.878" v="5"/>
        <pc:sldMkLst>
          <pc:docMk/>
          <pc:sldMk cId="1556061324" sldId="272"/>
        </pc:sldMkLst>
      </pc:sldChg>
      <pc:sldChg chg="add">
        <pc:chgData name="LEOPOLDINA Vitković" userId="de5d8406-09fa-41fa-8d28-8a7ba852ce89" providerId="ADAL" clId="{555A952E-50C5-455E-96E6-65ABCC9C0B6A}" dt="2021-01-28T20:15:32.503" v="23"/>
        <pc:sldMkLst>
          <pc:docMk/>
          <pc:sldMk cId="967217743" sldId="273"/>
        </pc:sldMkLst>
      </pc:sldChg>
      <pc:sldChg chg="delSp add setBg delDesignElem">
        <pc:chgData name="LEOPOLDINA Vitković" userId="de5d8406-09fa-41fa-8d28-8a7ba852ce89" providerId="ADAL" clId="{555A952E-50C5-455E-96E6-65ABCC9C0B6A}" dt="2021-01-28T20:15:32.503" v="23"/>
        <pc:sldMkLst>
          <pc:docMk/>
          <pc:sldMk cId="3629980758" sldId="274"/>
        </pc:sldMkLst>
        <pc:spChg chg="del">
          <ac:chgData name="LEOPOLDINA Vitković" userId="de5d8406-09fa-41fa-8d28-8a7ba852ce89" providerId="ADAL" clId="{555A952E-50C5-455E-96E6-65ABCC9C0B6A}" dt="2021-01-28T20:15:32.503" v="23"/>
          <ac:spMkLst>
            <pc:docMk/>
            <pc:sldMk cId="3629980758" sldId="274"/>
            <ac:spMk id="71" creationId="{EBB6D9F6-3E47-45AD-8461-718A3C87E3E8}"/>
          </ac:spMkLst>
        </pc:spChg>
        <pc:spChg chg="del">
          <ac:chgData name="LEOPOLDINA Vitković" userId="de5d8406-09fa-41fa-8d28-8a7ba852ce89" providerId="ADAL" clId="{555A952E-50C5-455E-96E6-65ABCC9C0B6A}" dt="2021-01-28T20:15:32.503" v="23"/>
          <ac:spMkLst>
            <pc:docMk/>
            <pc:sldMk cId="3629980758" sldId="274"/>
            <ac:spMk id="73" creationId="{A3B16A00-A549-4B07-B8C2-4B3A966D9E26}"/>
          </ac:spMkLst>
        </pc:spChg>
        <pc:spChg chg="del">
          <ac:chgData name="LEOPOLDINA Vitković" userId="de5d8406-09fa-41fa-8d28-8a7ba852ce89" providerId="ADAL" clId="{555A952E-50C5-455E-96E6-65ABCC9C0B6A}" dt="2021-01-28T20:15:32.503" v="23"/>
          <ac:spMkLst>
            <pc:docMk/>
            <pc:sldMk cId="3629980758" sldId="274"/>
            <ac:spMk id="75" creationId="{33B86BAE-87B4-4192-ABB2-627FFC965AC7}"/>
          </ac:spMkLst>
        </pc:spChg>
        <pc:spChg chg="del">
          <ac:chgData name="LEOPOLDINA Vitković" userId="de5d8406-09fa-41fa-8d28-8a7ba852ce89" providerId="ADAL" clId="{555A952E-50C5-455E-96E6-65ABCC9C0B6A}" dt="2021-01-28T20:15:32.503" v="23"/>
          <ac:spMkLst>
            <pc:docMk/>
            <pc:sldMk cId="3629980758" sldId="274"/>
            <ac:spMk id="77" creationId="{22BB4F03-4463-45CC-89A7-8E03412EDDBF}"/>
          </ac:spMkLst>
        </pc:spChg>
        <pc:spChg chg="del">
          <ac:chgData name="LEOPOLDINA Vitković" userId="de5d8406-09fa-41fa-8d28-8a7ba852ce89" providerId="ADAL" clId="{555A952E-50C5-455E-96E6-65ABCC9C0B6A}" dt="2021-01-28T20:15:32.503" v="23"/>
          <ac:spMkLst>
            <pc:docMk/>
            <pc:sldMk cId="3629980758" sldId="274"/>
            <ac:spMk id="79" creationId="{80E1AEAE-1F52-4C29-925C-27738417E9F5}"/>
          </ac:spMkLst>
        </pc:spChg>
      </pc:sldChg>
      <pc:sldChg chg="add">
        <pc:chgData name="LEOPOLDINA Vitković" userId="de5d8406-09fa-41fa-8d28-8a7ba852ce89" providerId="ADAL" clId="{555A952E-50C5-455E-96E6-65ABCC9C0B6A}" dt="2021-01-28T20:15:32.503" v="23"/>
        <pc:sldMkLst>
          <pc:docMk/>
          <pc:sldMk cId="194204755" sldId="275"/>
        </pc:sldMkLst>
      </pc:sldChg>
      <pc:sldChg chg="delSp add setBg delDesignElem">
        <pc:chgData name="LEOPOLDINA Vitković" userId="de5d8406-09fa-41fa-8d28-8a7ba852ce89" providerId="ADAL" clId="{555A952E-50C5-455E-96E6-65ABCC9C0B6A}" dt="2021-01-28T20:15:32.503" v="23"/>
        <pc:sldMkLst>
          <pc:docMk/>
          <pc:sldMk cId="0" sldId="342"/>
        </pc:sldMkLst>
        <pc:spChg chg="del">
          <ac:chgData name="LEOPOLDINA Vitković" userId="de5d8406-09fa-41fa-8d28-8a7ba852ce89" providerId="ADAL" clId="{555A952E-50C5-455E-96E6-65ABCC9C0B6A}" dt="2021-01-28T20:15:32.503" v="23"/>
          <ac:spMkLst>
            <pc:docMk/>
            <pc:sldMk cId="0" sldId="342"/>
            <ac:spMk id="73" creationId="{C99A8FB7-A79B-4BC9-9D56-B79587F6AA3E}"/>
          </ac:spMkLst>
        </pc:spChg>
        <pc:spChg chg="del">
          <ac:chgData name="LEOPOLDINA Vitković" userId="de5d8406-09fa-41fa-8d28-8a7ba852ce89" providerId="ADAL" clId="{555A952E-50C5-455E-96E6-65ABCC9C0B6A}" dt="2021-01-28T20:15:32.503" v="23"/>
          <ac:spMkLst>
            <pc:docMk/>
            <pc:sldMk cId="0" sldId="342"/>
            <ac:spMk id="75" creationId="{B23893E2-3349-46D7-A7AA-B9E447957FB1}"/>
          </ac:spMkLst>
        </pc:spChg>
        <pc:spChg chg="del">
          <ac:chgData name="LEOPOLDINA Vitković" userId="de5d8406-09fa-41fa-8d28-8a7ba852ce89" providerId="ADAL" clId="{555A952E-50C5-455E-96E6-65ABCC9C0B6A}" dt="2021-01-28T20:15:32.503" v="23"/>
          <ac:spMkLst>
            <pc:docMk/>
            <pc:sldMk cId="0" sldId="342"/>
            <ac:spMk id="77" creationId="{2B7592FE-10D1-4664-B623-353F47C8DF7F}"/>
          </ac:spMkLst>
        </pc:spChg>
      </pc:sldChg>
      <pc:sldChg chg="delSp add setBg delDesignElem">
        <pc:chgData name="LEOPOLDINA Vitković" userId="de5d8406-09fa-41fa-8d28-8a7ba852ce89" providerId="ADAL" clId="{555A952E-50C5-455E-96E6-65ABCC9C0B6A}" dt="2021-01-28T20:15:32.503" v="23"/>
        <pc:sldMkLst>
          <pc:docMk/>
          <pc:sldMk cId="0" sldId="343"/>
        </pc:sldMkLst>
        <pc:spChg chg="del">
          <ac:chgData name="LEOPOLDINA Vitković" userId="de5d8406-09fa-41fa-8d28-8a7ba852ce89" providerId="ADAL" clId="{555A952E-50C5-455E-96E6-65ABCC9C0B6A}" dt="2021-01-28T20:15:32.503" v="23"/>
          <ac:spMkLst>
            <pc:docMk/>
            <pc:sldMk cId="0" sldId="343"/>
            <ac:spMk id="23557" creationId="{003713C1-2FB2-413B-BF91-3AE41726FB7A}"/>
          </ac:spMkLst>
        </pc:spChg>
        <pc:spChg chg="del">
          <ac:chgData name="LEOPOLDINA Vitković" userId="de5d8406-09fa-41fa-8d28-8a7ba852ce89" providerId="ADAL" clId="{555A952E-50C5-455E-96E6-65ABCC9C0B6A}" dt="2021-01-28T20:15:32.503" v="23"/>
          <ac:spMkLst>
            <pc:docMk/>
            <pc:sldMk cId="0" sldId="343"/>
            <ac:spMk id="23558" creationId="{90795B4D-5022-4A7F-A01D-8D880B7CDBE6}"/>
          </ac:spMkLst>
        </pc:spChg>
        <pc:spChg chg="del">
          <ac:chgData name="LEOPOLDINA Vitković" userId="de5d8406-09fa-41fa-8d28-8a7ba852ce89" providerId="ADAL" clId="{555A952E-50C5-455E-96E6-65ABCC9C0B6A}" dt="2021-01-28T20:15:32.503" v="23"/>
          <ac:spMkLst>
            <pc:docMk/>
            <pc:sldMk cId="0" sldId="343"/>
            <ac:spMk id="23559" creationId="{AFD19018-DE7C-4796-ADF2-AD2EB0FC0D9C}"/>
          </ac:spMkLst>
        </pc:spChg>
        <pc:spChg chg="del">
          <ac:chgData name="LEOPOLDINA Vitković" userId="de5d8406-09fa-41fa-8d28-8a7ba852ce89" providerId="ADAL" clId="{555A952E-50C5-455E-96E6-65ABCC9C0B6A}" dt="2021-01-28T20:15:32.503" v="23"/>
          <ac:spMkLst>
            <pc:docMk/>
            <pc:sldMk cId="0" sldId="343"/>
            <ac:spMk id="23560" creationId="{B1A0A2C2-4F85-44AF-8708-8DCA4B550CB8}"/>
          </ac:spMkLst>
        </pc:spChg>
      </pc:sldChg>
      <pc:sldChg chg="add setBg">
        <pc:chgData name="LEOPOLDINA Vitković" userId="de5d8406-09fa-41fa-8d28-8a7ba852ce89" providerId="ADAL" clId="{555A952E-50C5-455E-96E6-65ABCC9C0B6A}" dt="2021-01-28T20:15:32.503" v="23"/>
        <pc:sldMkLst>
          <pc:docMk/>
          <pc:sldMk cId="2233805199" sldId="344"/>
        </pc:sldMkLst>
      </pc:sldChg>
      <pc:sldChg chg="add">
        <pc:chgData name="LEOPOLDINA Vitković" userId="de5d8406-09fa-41fa-8d28-8a7ba852ce89" providerId="ADAL" clId="{555A952E-50C5-455E-96E6-65ABCC9C0B6A}" dt="2021-01-28T20:15:32.503" v="23"/>
        <pc:sldMkLst>
          <pc:docMk/>
          <pc:sldMk cId="43077311" sldId="345"/>
        </pc:sldMkLst>
      </pc:sldChg>
      <pc:sldChg chg="add">
        <pc:chgData name="LEOPOLDINA Vitković" userId="de5d8406-09fa-41fa-8d28-8a7ba852ce89" providerId="ADAL" clId="{555A952E-50C5-455E-96E6-65ABCC9C0B6A}" dt="2021-01-28T20:15:32.503" v="23"/>
        <pc:sldMkLst>
          <pc:docMk/>
          <pc:sldMk cId="3576397709" sldId="346"/>
        </pc:sldMkLst>
      </pc:sldChg>
      <pc:sldChg chg="delSp add setBg delDesignElem">
        <pc:chgData name="LEOPOLDINA Vitković" userId="de5d8406-09fa-41fa-8d28-8a7ba852ce89" providerId="ADAL" clId="{555A952E-50C5-455E-96E6-65ABCC9C0B6A}" dt="2021-01-28T20:15:32.503" v="23"/>
        <pc:sldMkLst>
          <pc:docMk/>
          <pc:sldMk cId="4075627654" sldId="347"/>
        </pc:sldMkLst>
        <pc:spChg chg="del">
          <ac:chgData name="LEOPOLDINA Vitković" userId="de5d8406-09fa-41fa-8d28-8a7ba852ce89" providerId="ADAL" clId="{555A952E-50C5-455E-96E6-65ABCC9C0B6A}" dt="2021-01-28T20:15:32.503" v="23"/>
          <ac:spMkLst>
            <pc:docMk/>
            <pc:sldMk cId="4075627654" sldId="347"/>
            <ac:spMk id="97" creationId="{A7AE9375-4664-4DB2-922D-2782A6E439AC}"/>
          </ac:spMkLst>
        </pc:spChg>
        <pc:spChg chg="del">
          <ac:chgData name="LEOPOLDINA Vitković" userId="de5d8406-09fa-41fa-8d28-8a7ba852ce89" providerId="ADAL" clId="{555A952E-50C5-455E-96E6-65ABCC9C0B6A}" dt="2021-01-28T20:15:32.503" v="23"/>
          <ac:spMkLst>
            <pc:docMk/>
            <pc:sldMk cId="4075627654" sldId="347"/>
            <ac:spMk id="99" creationId="{C87417AF-190E-4D6E-AFA6-7D3E84B0B430}"/>
          </ac:spMkLst>
        </pc:spChg>
        <pc:spChg chg="del">
          <ac:chgData name="LEOPOLDINA Vitković" userId="de5d8406-09fa-41fa-8d28-8a7ba852ce89" providerId="ADAL" clId="{555A952E-50C5-455E-96E6-65ABCC9C0B6A}" dt="2021-01-28T20:15:32.503" v="23"/>
          <ac:spMkLst>
            <pc:docMk/>
            <pc:sldMk cId="4075627654" sldId="347"/>
            <ac:spMk id="100" creationId="{80B30ED8-273E-4C07-8568-2FE5CC5C483D}"/>
          </ac:spMkLst>
        </pc:spChg>
        <pc:cxnChg chg="del">
          <ac:chgData name="LEOPOLDINA Vitković" userId="de5d8406-09fa-41fa-8d28-8a7ba852ce89" providerId="ADAL" clId="{555A952E-50C5-455E-96E6-65ABCC9C0B6A}" dt="2021-01-28T20:15:32.503" v="23"/>
          <ac:cxnSpMkLst>
            <pc:docMk/>
            <pc:sldMk cId="4075627654" sldId="347"/>
            <ac:cxnSpMk id="98" creationId="{EE504C98-6397-41C1-A8D8-2D9C4ED307E0}"/>
          </ac:cxnSpMkLst>
        </pc:cxnChg>
      </pc:sldChg>
      <pc:sldChg chg="delSp add setBg delDesignElem">
        <pc:chgData name="LEOPOLDINA Vitković" userId="de5d8406-09fa-41fa-8d28-8a7ba852ce89" providerId="ADAL" clId="{555A952E-50C5-455E-96E6-65ABCC9C0B6A}" dt="2021-01-28T20:15:32.503" v="23"/>
        <pc:sldMkLst>
          <pc:docMk/>
          <pc:sldMk cId="2222562416" sldId="348"/>
        </pc:sldMkLst>
        <pc:spChg chg="del">
          <ac:chgData name="LEOPOLDINA Vitković" userId="de5d8406-09fa-41fa-8d28-8a7ba852ce89" providerId="ADAL" clId="{555A952E-50C5-455E-96E6-65ABCC9C0B6A}" dt="2021-01-28T20:15:32.503" v="23"/>
          <ac:spMkLst>
            <pc:docMk/>
            <pc:sldMk cId="2222562416" sldId="348"/>
            <ac:spMk id="82" creationId="{0ED52484-C939-4951-85D6-79046BBC644D}"/>
          </ac:spMkLst>
        </pc:spChg>
        <pc:spChg chg="del">
          <ac:chgData name="LEOPOLDINA Vitković" userId="de5d8406-09fa-41fa-8d28-8a7ba852ce89" providerId="ADAL" clId="{555A952E-50C5-455E-96E6-65ABCC9C0B6A}" dt="2021-01-28T20:15:32.503" v="23"/>
          <ac:spMkLst>
            <pc:docMk/>
            <pc:sldMk cId="2222562416" sldId="348"/>
            <ac:spMk id="83" creationId="{123AC743-1CAC-4594-8F81-8E5C1E45BA7B}"/>
          </ac:spMkLst>
        </pc:spChg>
        <pc:spChg chg="del">
          <ac:chgData name="LEOPOLDINA Vitković" userId="de5d8406-09fa-41fa-8d28-8a7ba852ce89" providerId="ADAL" clId="{555A952E-50C5-455E-96E6-65ABCC9C0B6A}" dt="2021-01-28T20:15:32.503" v="23"/>
          <ac:spMkLst>
            <pc:docMk/>
            <pc:sldMk cId="2222562416" sldId="348"/>
            <ac:spMk id="84" creationId="{3DF8EA8C-4EAB-49EE-BBAB-78BE910D2232}"/>
          </ac:spMkLst>
        </pc:spChg>
        <pc:spChg chg="del">
          <ac:chgData name="LEOPOLDINA Vitković" userId="de5d8406-09fa-41fa-8d28-8a7ba852ce89" providerId="ADAL" clId="{555A952E-50C5-455E-96E6-65ABCC9C0B6A}" dt="2021-01-28T20:15:32.503" v="23"/>
          <ac:spMkLst>
            <pc:docMk/>
            <pc:sldMk cId="2222562416" sldId="348"/>
            <ac:spMk id="85" creationId="{9973AF05-1CBD-4B57-BB0F-EAEF9F8FB679}"/>
          </ac:spMkLst>
        </pc:spChg>
      </pc:sldChg>
      <pc:sldChg chg="add">
        <pc:chgData name="LEOPOLDINA Vitković" userId="de5d8406-09fa-41fa-8d28-8a7ba852ce89" providerId="ADAL" clId="{555A952E-50C5-455E-96E6-65ABCC9C0B6A}" dt="2021-01-28T20:15:32.503" v="23"/>
        <pc:sldMkLst>
          <pc:docMk/>
          <pc:sldMk cId="194870185" sldId="349"/>
        </pc:sldMkLst>
      </pc:sldChg>
      <pc:sldChg chg="add">
        <pc:chgData name="LEOPOLDINA Vitković" userId="de5d8406-09fa-41fa-8d28-8a7ba852ce89" providerId="ADAL" clId="{555A952E-50C5-455E-96E6-65ABCC9C0B6A}" dt="2021-01-28T20:15:32.503" v="23"/>
        <pc:sldMkLst>
          <pc:docMk/>
          <pc:sldMk cId="2415880125" sldId="350"/>
        </pc:sldMkLst>
      </pc:sldChg>
      <pc:sldChg chg="add">
        <pc:chgData name="LEOPOLDINA Vitković" userId="de5d8406-09fa-41fa-8d28-8a7ba852ce89" providerId="ADAL" clId="{555A952E-50C5-455E-96E6-65ABCC9C0B6A}" dt="2021-01-28T20:15:32.503" v="23"/>
        <pc:sldMkLst>
          <pc:docMk/>
          <pc:sldMk cId="2206256422" sldId="351"/>
        </pc:sldMkLst>
      </pc:sldChg>
      <pc:sldChg chg="delSp add setBg delDesignElem">
        <pc:chgData name="LEOPOLDINA Vitković" userId="de5d8406-09fa-41fa-8d28-8a7ba852ce89" providerId="ADAL" clId="{555A952E-50C5-455E-96E6-65ABCC9C0B6A}" dt="2021-01-28T20:15:32.503" v="23"/>
        <pc:sldMkLst>
          <pc:docMk/>
          <pc:sldMk cId="227518563" sldId="352"/>
        </pc:sldMkLst>
        <pc:spChg chg="del">
          <ac:chgData name="LEOPOLDINA Vitković" userId="de5d8406-09fa-41fa-8d28-8a7ba852ce89" providerId="ADAL" clId="{555A952E-50C5-455E-96E6-65ABCC9C0B6A}" dt="2021-01-28T20:15:32.503" v="23"/>
          <ac:spMkLst>
            <pc:docMk/>
            <pc:sldMk cId="227518563" sldId="352"/>
            <ac:spMk id="22" creationId="{2C6A2225-94AF-4BC4-98F4-77746E7B10A9}"/>
          </ac:spMkLst>
        </pc:spChg>
        <pc:spChg chg="del">
          <ac:chgData name="LEOPOLDINA Vitković" userId="de5d8406-09fa-41fa-8d28-8a7ba852ce89" providerId="ADAL" clId="{555A952E-50C5-455E-96E6-65ABCC9C0B6A}" dt="2021-01-28T20:15:32.503" v="23"/>
          <ac:spMkLst>
            <pc:docMk/>
            <pc:sldMk cId="227518563" sldId="352"/>
            <ac:spMk id="23" creationId="{648F5915-2CE1-4F74-88C5-D4366893D2DF}"/>
          </ac:spMkLst>
        </pc:spChg>
      </pc:sldChg>
      <pc:sldChg chg="add">
        <pc:chgData name="LEOPOLDINA Vitković" userId="de5d8406-09fa-41fa-8d28-8a7ba852ce89" providerId="ADAL" clId="{555A952E-50C5-455E-96E6-65ABCC9C0B6A}" dt="2021-01-28T20:15:32.503" v="23"/>
        <pc:sldMkLst>
          <pc:docMk/>
          <pc:sldMk cId="2323045409" sldId="353"/>
        </pc:sldMkLst>
      </pc:sldChg>
      <pc:sldChg chg="delSp add setBg delDesignElem">
        <pc:chgData name="LEOPOLDINA Vitković" userId="de5d8406-09fa-41fa-8d28-8a7ba852ce89" providerId="ADAL" clId="{555A952E-50C5-455E-96E6-65ABCC9C0B6A}" dt="2021-01-28T20:15:32.503" v="23"/>
        <pc:sldMkLst>
          <pc:docMk/>
          <pc:sldMk cId="1238974997" sldId="354"/>
        </pc:sldMkLst>
        <pc:spChg chg="del">
          <ac:chgData name="LEOPOLDINA Vitković" userId="de5d8406-09fa-41fa-8d28-8a7ba852ce89" providerId="ADAL" clId="{555A952E-50C5-455E-96E6-65ABCC9C0B6A}" dt="2021-01-28T20:15:32.503" v="23"/>
          <ac:spMkLst>
            <pc:docMk/>
            <pc:sldMk cId="1238974997" sldId="354"/>
            <ac:spMk id="37" creationId="{EBB6D9F6-3E47-45AD-8461-718A3C87E3E8}"/>
          </ac:spMkLst>
        </pc:spChg>
        <pc:spChg chg="del">
          <ac:chgData name="LEOPOLDINA Vitković" userId="de5d8406-09fa-41fa-8d28-8a7ba852ce89" providerId="ADAL" clId="{555A952E-50C5-455E-96E6-65ABCC9C0B6A}" dt="2021-01-28T20:15:32.503" v="23"/>
          <ac:spMkLst>
            <pc:docMk/>
            <pc:sldMk cId="1238974997" sldId="354"/>
            <ac:spMk id="38" creationId="{A3B16A00-A549-4B07-B8C2-4B3A966D9E26}"/>
          </ac:spMkLst>
        </pc:spChg>
        <pc:spChg chg="del">
          <ac:chgData name="LEOPOLDINA Vitković" userId="de5d8406-09fa-41fa-8d28-8a7ba852ce89" providerId="ADAL" clId="{555A952E-50C5-455E-96E6-65ABCC9C0B6A}" dt="2021-01-28T20:15:32.503" v="23"/>
          <ac:spMkLst>
            <pc:docMk/>
            <pc:sldMk cId="1238974997" sldId="354"/>
            <ac:spMk id="39" creationId="{33B86BAE-87B4-4192-ABB2-627FFC965AC7}"/>
          </ac:spMkLst>
        </pc:spChg>
        <pc:spChg chg="del">
          <ac:chgData name="LEOPOLDINA Vitković" userId="de5d8406-09fa-41fa-8d28-8a7ba852ce89" providerId="ADAL" clId="{555A952E-50C5-455E-96E6-65ABCC9C0B6A}" dt="2021-01-28T20:15:32.503" v="23"/>
          <ac:spMkLst>
            <pc:docMk/>
            <pc:sldMk cId="1238974997" sldId="354"/>
            <ac:spMk id="40" creationId="{22BB4F03-4463-45CC-89A7-8E03412EDDBF}"/>
          </ac:spMkLst>
        </pc:spChg>
        <pc:spChg chg="del">
          <ac:chgData name="LEOPOLDINA Vitković" userId="de5d8406-09fa-41fa-8d28-8a7ba852ce89" providerId="ADAL" clId="{555A952E-50C5-455E-96E6-65ABCC9C0B6A}" dt="2021-01-28T20:15:32.503" v="23"/>
          <ac:spMkLst>
            <pc:docMk/>
            <pc:sldMk cId="1238974997" sldId="354"/>
            <ac:spMk id="41" creationId="{80E1AEAE-1F52-4C29-925C-27738417E9F5}"/>
          </ac:spMkLst>
        </pc:spChg>
      </pc:sldChg>
      <pc:sldChg chg="delSp add setBg delDesignElem">
        <pc:chgData name="LEOPOLDINA Vitković" userId="de5d8406-09fa-41fa-8d28-8a7ba852ce89" providerId="ADAL" clId="{555A952E-50C5-455E-96E6-65ABCC9C0B6A}" dt="2021-01-28T20:15:32.503" v="23"/>
        <pc:sldMkLst>
          <pc:docMk/>
          <pc:sldMk cId="2696304842" sldId="355"/>
        </pc:sldMkLst>
        <pc:spChg chg="del">
          <ac:chgData name="LEOPOLDINA Vitković" userId="de5d8406-09fa-41fa-8d28-8a7ba852ce89" providerId="ADAL" clId="{555A952E-50C5-455E-96E6-65ABCC9C0B6A}" dt="2021-01-28T20:15:32.503" v="23"/>
          <ac:spMkLst>
            <pc:docMk/>
            <pc:sldMk cId="2696304842" sldId="355"/>
            <ac:spMk id="14" creationId="{C99A8FB7-A79B-4BC9-9D56-B79587F6AA3E}"/>
          </ac:spMkLst>
        </pc:spChg>
        <pc:spChg chg="del">
          <ac:chgData name="LEOPOLDINA Vitković" userId="de5d8406-09fa-41fa-8d28-8a7ba852ce89" providerId="ADAL" clId="{555A952E-50C5-455E-96E6-65ABCC9C0B6A}" dt="2021-01-28T20:15:32.503" v="23"/>
          <ac:spMkLst>
            <pc:docMk/>
            <pc:sldMk cId="2696304842" sldId="355"/>
            <ac:spMk id="16" creationId="{B23893E2-3349-46D7-A7AA-B9E447957FB1}"/>
          </ac:spMkLst>
        </pc:spChg>
        <pc:spChg chg="del">
          <ac:chgData name="LEOPOLDINA Vitković" userId="de5d8406-09fa-41fa-8d28-8a7ba852ce89" providerId="ADAL" clId="{555A952E-50C5-455E-96E6-65ABCC9C0B6A}" dt="2021-01-28T20:15:32.503" v="23"/>
          <ac:spMkLst>
            <pc:docMk/>
            <pc:sldMk cId="2696304842" sldId="355"/>
            <ac:spMk id="18" creationId="{2B7592FE-10D1-4664-B623-353F47C8DF7F}"/>
          </ac:spMkLst>
        </pc:spChg>
      </pc:sldChg>
      <pc:sldChg chg="add">
        <pc:chgData name="LEOPOLDINA Vitković" userId="de5d8406-09fa-41fa-8d28-8a7ba852ce89" providerId="ADAL" clId="{555A952E-50C5-455E-96E6-65ABCC9C0B6A}" dt="2021-01-28T20:15:32.503" v="23"/>
        <pc:sldMkLst>
          <pc:docMk/>
          <pc:sldMk cId="1078035055" sldId="356"/>
        </pc:sldMkLst>
      </pc:sldChg>
      <pc:sldChg chg="delSp add setBg delDesignElem">
        <pc:chgData name="LEOPOLDINA Vitković" userId="de5d8406-09fa-41fa-8d28-8a7ba852ce89" providerId="ADAL" clId="{555A952E-50C5-455E-96E6-65ABCC9C0B6A}" dt="2021-01-28T20:16:04.162" v="30"/>
        <pc:sldMkLst>
          <pc:docMk/>
          <pc:sldMk cId="1766600166" sldId="357"/>
        </pc:sldMkLst>
        <pc:spChg chg="del">
          <ac:chgData name="LEOPOLDINA Vitković" userId="de5d8406-09fa-41fa-8d28-8a7ba852ce89" providerId="ADAL" clId="{555A952E-50C5-455E-96E6-65ABCC9C0B6A}" dt="2021-01-28T20:16:04.162" v="30"/>
          <ac:spMkLst>
            <pc:docMk/>
            <pc:sldMk cId="1766600166" sldId="357"/>
            <ac:spMk id="9" creationId="{37C89E4B-3C9F-44B9-8B86-D9E3D112D8EC}"/>
          </ac:spMkLst>
        </pc:spChg>
        <pc:cxnChg chg="del">
          <ac:chgData name="LEOPOLDINA Vitković" userId="de5d8406-09fa-41fa-8d28-8a7ba852ce89" providerId="ADAL" clId="{555A952E-50C5-455E-96E6-65ABCC9C0B6A}" dt="2021-01-28T20:16:04.162" v="30"/>
          <ac:cxnSpMkLst>
            <pc:docMk/>
            <pc:sldMk cId="1766600166" sldId="357"/>
            <ac:cxnSpMk id="11" creationId="{AA2EAA10-076F-46BD-8F0F-B9A2FB77A85C}"/>
          </ac:cxnSpMkLst>
        </pc:cxnChg>
        <pc:cxnChg chg="del">
          <ac:chgData name="LEOPOLDINA Vitković" userId="de5d8406-09fa-41fa-8d28-8a7ba852ce89" providerId="ADAL" clId="{555A952E-50C5-455E-96E6-65ABCC9C0B6A}" dt="2021-01-28T20:16:04.162" v="30"/>
          <ac:cxnSpMkLst>
            <pc:docMk/>
            <pc:sldMk cId="1766600166" sldId="357"/>
            <ac:cxnSpMk id="13" creationId="{D891E407-403B-4764-86C9-33A56D3BCAA3}"/>
          </ac:cxnSpMkLst>
        </pc:cxnChg>
      </pc:sldChg>
      <pc:sldChg chg="delSp add setBg delDesignElem">
        <pc:chgData name="LEOPOLDINA Vitković" userId="de5d8406-09fa-41fa-8d28-8a7ba852ce89" providerId="ADAL" clId="{555A952E-50C5-455E-96E6-65ABCC9C0B6A}" dt="2021-01-28T20:16:04.162" v="30"/>
        <pc:sldMkLst>
          <pc:docMk/>
          <pc:sldMk cId="424991101" sldId="358"/>
        </pc:sldMkLst>
        <pc:spChg chg="del">
          <ac:chgData name="LEOPOLDINA Vitković" userId="de5d8406-09fa-41fa-8d28-8a7ba852ce89" providerId="ADAL" clId="{555A952E-50C5-455E-96E6-65ABCC9C0B6A}" dt="2021-01-28T20:16:04.162" v="30"/>
          <ac:spMkLst>
            <pc:docMk/>
            <pc:sldMk cId="424991101" sldId="358"/>
            <ac:spMk id="13" creationId="{B23893E2-3349-46D7-A7AA-B9E447957FB1}"/>
          </ac:spMkLst>
        </pc:spChg>
        <pc:spChg chg="del">
          <ac:chgData name="LEOPOLDINA Vitković" userId="de5d8406-09fa-41fa-8d28-8a7ba852ce89" providerId="ADAL" clId="{555A952E-50C5-455E-96E6-65ABCC9C0B6A}" dt="2021-01-28T20:16:04.162" v="30"/>
          <ac:spMkLst>
            <pc:docMk/>
            <pc:sldMk cId="424991101" sldId="358"/>
            <ac:spMk id="14" creationId="{C99A8FB7-A79B-4BC9-9D56-B79587F6AA3E}"/>
          </ac:spMkLst>
        </pc:spChg>
        <pc:spChg chg="del">
          <ac:chgData name="LEOPOLDINA Vitković" userId="de5d8406-09fa-41fa-8d28-8a7ba852ce89" providerId="ADAL" clId="{555A952E-50C5-455E-96E6-65ABCC9C0B6A}" dt="2021-01-28T20:16:04.162" v="30"/>
          <ac:spMkLst>
            <pc:docMk/>
            <pc:sldMk cId="424991101" sldId="358"/>
            <ac:spMk id="15" creationId="{2B7592FE-10D1-4664-B623-353F47C8DF7F}"/>
          </ac:spMkLst>
        </pc:spChg>
      </pc:sldChg>
      <pc:sldChg chg="delSp modSp add mod setBg delDesignElem">
        <pc:chgData name="LEOPOLDINA Vitković" userId="de5d8406-09fa-41fa-8d28-8a7ba852ce89" providerId="ADAL" clId="{555A952E-50C5-455E-96E6-65ABCC9C0B6A}" dt="2021-01-28T20:16:04.293" v="31" actId="27636"/>
        <pc:sldMkLst>
          <pc:docMk/>
          <pc:sldMk cId="728512376" sldId="359"/>
        </pc:sldMkLst>
        <pc:spChg chg="mod">
          <ac:chgData name="LEOPOLDINA Vitković" userId="de5d8406-09fa-41fa-8d28-8a7ba852ce89" providerId="ADAL" clId="{555A952E-50C5-455E-96E6-65ABCC9C0B6A}" dt="2021-01-28T20:16:04.293" v="31" actId="27636"/>
          <ac:spMkLst>
            <pc:docMk/>
            <pc:sldMk cId="728512376" sldId="359"/>
            <ac:spMk id="3" creationId="{EB24C297-654E-4432-987B-3172BB099B10}"/>
          </ac:spMkLst>
        </pc:spChg>
        <pc:spChg chg="del">
          <ac:chgData name="LEOPOLDINA Vitković" userId="de5d8406-09fa-41fa-8d28-8a7ba852ce89" providerId="ADAL" clId="{555A952E-50C5-455E-96E6-65ABCC9C0B6A}" dt="2021-01-28T20:16:04.162" v="30"/>
          <ac:spMkLst>
            <pc:docMk/>
            <pc:sldMk cId="728512376" sldId="359"/>
            <ac:spMk id="11" creationId="{9C9E83AF-030E-4F9E-A53E-41FDC8659D0D}"/>
          </ac:spMkLst>
        </pc:spChg>
      </pc:sldChg>
      <pc:sldChg chg="delSp add setBg delDesignElem">
        <pc:chgData name="LEOPOLDINA Vitković" userId="de5d8406-09fa-41fa-8d28-8a7ba852ce89" providerId="ADAL" clId="{555A952E-50C5-455E-96E6-65ABCC9C0B6A}" dt="2021-01-28T20:16:04.162" v="30"/>
        <pc:sldMkLst>
          <pc:docMk/>
          <pc:sldMk cId="4069831314" sldId="360"/>
        </pc:sldMkLst>
        <pc:spChg chg="del">
          <ac:chgData name="LEOPOLDINA Vitković" userId="de5d8406-09fa-41fa-8d28-8a7ba852ce89" providerId="ADAL" clId="{555A952E-50C5-455E-96E6-65ABCC9C0B6A}" dt="2021-01-28T20:16:04.162" v="30"/>
          <ac:spMkLst>
            <pc:docMk/>
            <pc:sldMk cId="4069831314" sldId="360"/>
            <ac:spMk id="13" creationId="{9C9E83AF-030E-4F9E-A53E-41FDC8659D0D}"/>
          </ac:spMkLst>
        </pc:spChg>
      </pc:sldChg>
      <pc:sldChg chg="delSp add setBg delDesignElem">
        <pc:chgData name="LEOPOLDINA Vitković" userId="de5d8406-09fa-41fa-8d28-8a7ba852ce89" providerId="ADAL" clId="{555A952E-50C5-455E-96E6-65ABCC9C0B6A}" dt="2021-01-28T20:16:04.162" v="30"/>
        <pc:sldMkLst>
          <pc:docMk/>
          <pc:sldMk cId="3189587666" sldId="361"/>
        </pc:sldMkLst>
        <pc:spChg chg="del">
          <ac:chgData name="LEOPOLDINA Vitković" userId="de5d8406-09fa-41fa-8d28-8a7ba852ce89" providerId="ADAL" clId="{555A952E-50C5-455E-96E6-65ABCC9C0B6A}" dt="2021-01-28T20:16:04.162" v="30"/>
          <ac:spMkLst>
            <pc:docMk/>
            <pc:sldMk cId="3189587666" sldId="361"/>
            <ac:spMk id="9" creationId="{9C9E83AF-030E-4F9E-A53E-41FDC8659D0D}"/>
          </ac:spMkLst>
        </pc:spChg>
      </pc:sldChg>
      <pc:sldChg chg="delSp add setBg delDesignElem">
        <pc:chgData name="LEOPOLDINA Vitković" userId="de5d8406-09fa-41fa-8d28-8a7ba852ce89" providerId="ADAL" clId="{555A952E-50C5-455E-96E6-65ABCC9C0B6A}" dt="2021-01-28T20:16:04.162" v="30"/>
        <pc:sldMkLst>
          <pc:docMk/>
          <pc:sldMk cId="590367752" sldId="362"/>
        </pc:sldMkLst>
        <pc:spChg chg="del">
          <ac:chgData name="LEOPOLDINA Vitković" userId="de5d8406-09fa-41fa-8d28-8a7ba852ce89" providerId="ADAL" clId="{555A952E-50C5-455E-96E6-65ABCC9C0B6A}" dt="2021-01-28T20:16:04.162" v="30"/>
          <ac:spMkLst>
            <pc:docMk/>
            <pc:sldMk cId="590367752" sldId="362"/>
            <ac:spMk id="13" creationId="{F64F6814-96D5-4463-898E-405CC0C40147}"/>
          </ac:spMkLst>
        </pc:spChg>
      </pc:sldChg>
      <pc:sldChg chg="add">
        <pc:chgData name="LEOPOLDINA Vitković" userId="de5d8406-09fa-41fa-8d28-8a7ba852ce89" providerId="ADAL" clId="{555A952E-50C5-455E-96E6-65ABCC9C0B6A}" dt="2021-01-28T20:16:04.162" v="30"/>
        <pc:sldMkLst>
          <pc:docMk/>
          <pc:sldMk cId="2634989861" sldId="363"/>
        </pc:sldMkLst>
      </pc:sldChg>
      <pc:sldChg chg="add">
        <pc:chgData name="LEOPOLDINA Vitković" userId="de5d8406-09fa-41fa-8d28-8a7ba852ce89" providerId="ADAL" clId="{555A952E-50C5-455E-96E6-65ABCC9C0B6A}" dt="2021-01-28T20:16:04.162" v="30"/>
        <pc:sldMkLst>
          <pc:docMk/>
          <pc:sldMk cId="1780472628" sldId="364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B0F88E-A7DF-284F-A1F2-E1F7B06EC8E2}" type="datetimeFigureOut">
              <a:rPr lang="x-none" smtClean="0"/>
              <a:pPr/>
              <a:t>17.8.2021.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483E7D-6D4C-9243-8AB6-E0CBA248D5C0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="" xmlns:p14="http://schemas.microsoft.com/office/powerpoint/2010/main" val="30604986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="" xmlns:a16="http://schemas.microsoft.com/office/drawing/2014/main" id="{D0586FC9-4836-3A4F-B879-7E176BB7C64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763563"/>
            <a:ext cx="9144000" cy="1655763"/>
          </a:xfrm>
          <a:prstGeom prst="rect">
            <a:avLst/>
          </a:prstGeom>
        </p:spPr>
        <p:txBody>
          <a:bodyPr anchor="ctr" anchorCtr="0"/>
          <a:lstStyle>
            <a:lvl1pPr algn="ctr">
              <a:defRPr sz="6000"/>
            </a:lvl1pPr>
          </a:lstStyle>
          <a:p>
            <a:r>
              <a:rPr lang="x-none" dirty="0"/>
              <a:t>Click to add title</a:t>
            </a:r>
          </a:p>
        </p:txBody>
      </p:sp>
    </p:spTree>
    <p:extLst>
      <p:ext uri="{BB962C8B-B14F-4D97-AF65-F5344CB8AC3E}">
        <p14:creationId xmlns="" xmlns:p14="http://schemas.microsoft.com/office/powerpoint/2010/main" val="12048174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6A436F7D-2710-46CD-B2F6-274579D48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="" xmlns:a16="http://schemas.microsoft.com/office/drawing/2014/main" id="{C63855FB-39E0-4C1A-B828-7A65411754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="" xmlns:a16="http://schemas.microsoft.com/office/drawing/2014/main" id="{A94D959B-9877-4519-B4CD-B4043480B0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4E85D-2EB0-4FFA-8B7C-88A412318D24}" type="datetimeFigureOut">
              <a:rPr lang="hr-HR" smtClean="0"/>
              <a:pPr/>
              <a:t>17.8.2021.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="" xmlns:a16="http://schemas.microsoft.com/office/drawing/2014/main" id="{2713BCA8-AC75-424A-8523-FF5102206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="" xmlns:a16="http://schemas.microsoft.com/office/drawing/2014/main" id="{83A8F671-EB67-4FC7-A956-B45D4E5E3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D2D41-CAFC-41EC-B0BF-1106E3F49F51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9895359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F884661-BC07-DB43-ACE4-C76FDBCAB4E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175782"/>
            <a:ext cx="9144000" cy="1655763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x-none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93668636-3F03-9A4D-A07E-4D3D844D22A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134636"/>
            <a:ext cx="9144000" cy="1402448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add subtitle</a:t>
            </a:r>
            <a:endParaRPr lang="x-none" dirty="0"/>
          </a:p>
        </p:txBody>
      </p:sp>
    </p:spTree>
    <p:extLst>
      <p:ext uri="{BB962C8B-B14F-4D97-AF65-F5344CB8AC3E}">
        <p14:creationId xmlns="" xmlns:p14="http://schemas.microsoft.com/office/powerpoint/2010/main" val="2874380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30A3056-D0D8-D941-9E3E-3CB90F0E66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075156"/>
            <a:ext cx="10515600" cy="330464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Title 1">
            <a:extLst>
              <a:ext uri="{FF2B5EF4-FFF2-40B4-BE49-F238E27FC236}">
                <a16:creationId xmlns="" xmlns:a16="http://schemas.microsoft.com/office/drawing/2014/main" id="{8091A9F2-C729-2341-B482-5734A67FB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="" xmlns:p14="http://schemas.microsoft.com/office/powerpoint/2010/main" val="2060932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D63AF79-6B53-2145-9B06-E056E22FA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46873"/>
            <a:ext cx="10515600" cy="196312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D9E1540-51D0-DB44-92D3-A2CAF9E1F3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126523"/>
            <a:ext cx="10515600" cy="196312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="" xmlns:p14="http://schemas.microsoft.com/office/powerpoint/2010/main" val="28537151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27B4757-4FED-8842-88AF-6000FF781F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3079994"/>
            <a:ext cx="5181600" cy="330908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DF102282-D378-CA4C-BB43-5C975532C8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3079994"/>
            <a:ext cx="5181600" cy="330908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8" name="Title 1">
            <a:extLst>
              <a:ext uri="{FF2B5EF4-FFF2-40B4-BE49-F238E27FC236}">
                <a16:creationId xmlns="" xmlns:a16="http://schemas.microsoft.com/office/drawing/2014/main" id="{26C541DD-582F-C940-8C2C-51E8AB332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="" xmlns:p14="http://schemas.microsoft.com/office/powerpoint/2010/main" val="2240978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805ECD3-309C-044C-8D21-1C7E9BF93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961853"/>
            <a:ext cx="5157787" cy="498353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BF34990-074E-E145-8441-5A712F581C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856282"/>
            <a:ext cx="5157787" cy="2637571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99363BF8-1ED2-A14D-9F8F-7BA0A36633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961853"/>
            <a:ext cx="5183188" cy="498353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E0237EB3-F915-164A-A595-FA7259A577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856282"/>
            <a:ext cx="5183188" cy="2637571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7" name="Title 1">
            <a:extLst>
              <a:ext uri="{FF2B5EF4-FFF2-40B4-BE49-F238E27FC236}">
                <a16:creationId xmlns="" xmlns:a16="http://schemas.microsoft.com/office/drawing/2014/main" id="{3D31C3F6-9B1E-5946-9E8C-C457DCD82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="" xmlns:p14="http://schemas.microsoft.com/office/powerpoint/2010/main" val="4274149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2990879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52D43BB-B237-8545-8520-729A3635C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922585"/>
            <a:ext cx="3932237" cy="1711568"/>
          </a:xfrm>
          <a:prstGeom prst="rect">
            <a:avLst/>
          </a:prstGeo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857A5FA-C068-5940-9745-669F9D6010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922585"/>
            <a:ext cx="6172200" cy="417341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CCEBDBD5-6927-BC40-9702-3BC77D20EE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4044461"/>
            <a:ext cx="3932237" cy="205153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="" xmlns:p14="http://schemas.microsoft.com/office/powerpoint/2010/main" val="1542369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78846C75-9C21-254D-97A3-37AD9B0E5D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922585"/>
            <a:ext cx="6172200" cy="426537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 dirty="0"/>
          </a:p>
        </p:txBody>
      </p:sp>
      <p:sp>
        <p:nvSpPr>
          <p:cNvPr id="8" name="Title 1">
            <a:extLst>
              <a:ext uri="{FF2B5EF4-FFF2-40B4-BE49-F238E27FC236}">
                <a16:creationId xmlns="" xmlns:a16="http://schemas.microsoft.com/office/drawing/2014/main" id="{4B57431F-6D70-BA4F-83EA-34122694F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922585"/>
            <a:ext cx="3932237" cy="1711568"/>
          </a:xfrm>
          <a:prstGeom prst="rect">
            <a:avLst/>
          </a:prstGeo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9" name="Text Placeholder 3">
            <a:extLst>
              <a:ext uri="{FF2B5EF4-FFF2-40B4-BE49-F238E27FC236}">
                <a16:creationId xmlns="" xmlns:a16="http://schemas.microsoft.com/office/drawing/2014/main" id="{B418BF6F-6CBC-D944-B26F-3A5203D214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4044461"/>
            <a:ext cx="3932237" cy="208449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="" xmlns:p14="http://schemas.microsoft.com/office/powerpoint/2010/main" val="41026714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98FB405-1E6C-494B-AC7D-5D3A9CDCFE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051710"/>
            <a:ext cx="10515600" cy="330464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AC86AE17-EBA8-2A46-9DC5-AE796C358A8C}"/>
              </a:ext>
            </a:extLst>
          </p:cNvPr>
          <p:cNvSpPr/>
          <p:nvPr userDrawn="1"/>
        </p:nvSpPr>
        <p:spPr>
          <a:xfrm>
            <a:off x="0" y="1"/>
            <a:ext cx="12192000" cy="114917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Biologija 7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ŠK</a:t>
            </a: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Title Placeholder 7">
            <a:extLst>
              <a:ext uri="{FF2B5EF4-FFF2-40B4-BE49-F238E27FC236}">
                <a16:creationId xmlns="" xmlns:a16="http://schemas.microsoft.com/office/drawing/2014/main" id="{990277EE-41BA-9346-9DBF-15C1409D8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61985"/>
            <a:ext cx="10515600" cy="8246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="" xmlns:p14="http://schemas.microsoft.com/office/powerpoint/2010/main" val="3545696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hyperlink" Target="https://www.e-sfera.hr/dodatni-digitalni-sadrzaji/65b3ddb8-b5e1-411e-b4af-139970c5c4ae/" TargetMode="External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hyperlink" Target="https://learningapps.org/watch?v=pw3u8wnen19" TargetMode="External"/><Relationship Id="rId7" Type="http://schemas.openxmlformats.org/officeDocument/2006/relationships/hyperlink" Target="https://learningapps.org/watch?v=p99wnsxc520" TargetMode="External"/><Relationship Id="rId2" Type="http://schemas.openxmlformats.org/officeDocument/2006/relationships/hyperlink" Target="https://learningapps.org/watch?v=pmcn997it20" TargetMode="Externa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-sfera.hr/dodatni-digitalni-sadrzaji/708dc87d-1a9d-4868-8ec7-3f5561f0893a/" TargetMode="Externa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www.e-sfera.hr/dodatni-digitalni-sadrzaji/708dc87d-1a9d-4868-8ec7-3f5561f0893a/" TargetMode="External"/><Relationship Id="rId1" Type="http://schemas.openxmlformats.org/officeDocument/2006/relationships/slideLayout" Target="../slideLayouts/slideLayout10.xml"/><Relationship Id="rId4" Type="http://schemas.openxmlformats.org/officeDocument/2006/relationships/hyperlink" Target="https://www.youtube.com/watch?v=pFaBpVoQD4E&amp;t=182s" TargetMode="Externa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hyperlink" Target="https://learningapps.org/watch?v=pjo5100ok20" TargetMode="External"/><Relationship Id="rId7" Type="http://schemas.openxmlformats.org/officeDocument/2006/relationships/image" Target="../media/image40.png"/><Relationship Id="rId2" Type="http://schemas.openxmlformats.org/officeDocument/2006/relationships/hyperlink" Target="https://learningapps.org/watch?v=pw3u8wnen19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hyperlink" Target="https://www.e-sfera.hr/dodatni-digitalni-sadrzaji/65b3ddb8-b5e1-411e-b4af-139970c5c4ae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edutorij.e-skole.hr/share/proxy/alfresco-noauth/edutorij/api/proxy-guest/c22bacc6-4a87-450d-9dc0-2acf43ade625/biologija-7/m06/j06/index.html" TargetMode="Externa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learningapps.org/watch?v=p7ys6thu519" TargetMode="Externa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 descr="Slika na kojoj se prikazuje biljka, stablo&#10;&#10;Opis je automatski generiran">
            <a:extLst>
              <a:ext uri="{FF2B5EF4-FFF2-40B4-BE49-F238E27FC236}">
                <a16:creationId xmlns="" xmlns:a16="http://schemas.microsoft.com/office/drawing/2014/main" id="{92FBBED9-39F9-4625-ACC8-09579AE6BC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5873"/>
            <a:ext cx="12192000" cy="5575219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="" xmlns:a16="http://schemas.microsoft.com/office/drawing/2014/main" id="{CB7F9561-6FBF-441C-9E03-A78B4CD386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799690"/>
            <a:ext cx="12192000" cy="1058310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="" xmlns:a16="http://schemas.microsoft.com/office/drawing/2014/main" id="{5965D9E8-FAA5-4249-97B4-A7D20F86F7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11165" y="1169489"/>
            <a:ext cx="9600785" cy="757785"/>
          </a:xfrm>
          <a:noFill/>
        </p:spPr>
        <p:txBody>
          <a:bodyPr>
            <a:normAutofit/>
          </a:bodyPr>
          <a:lstStyle/>
          <a:p>
            <a:r>
              <a:rPr lang="hr-HR" sz="5400" b="1" dirty="0"/>
              <a:t>Hrane li se svi organizmi</a:t>
            </a:r>
          </a:p>
        </p:txBody>
      </p:sp>
    </p:spTree>
    <p:extLst>
      <p:ext uri="{BB962C8B-B14F-4D97-AF65-F5344CB8AC3E}">
        <p14:creationId xmlns="" xmlns:p14="http://schemas.microsoft.com/office/powerpoint/2010/main" val="38060887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3083C82C-3BA8-4938-BB7B-2265F31DEF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5408" y="1367295"/>
            <a:ext cx="3788783" cy="1325563"/>
          </a:xfrm>
        </p:spPr>
        <p:txBody>
          <a:bodyPr/>
          <a:lstStyle/>
          <a:p>
            <a:r>
              <a:rPr lang="hr-HR" b="1" dirty="0"/>
              <a:t>Biljožderi</a:t>
            </a:r>
            <a:endParaRPr lang="hr-HR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="" xmlns:a16="http://schemas.microsoft.com/office/drawing/2014/main" id="{92E44CD4-E57E-447C-A357-A3898236AA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40742" y="2243511"/>
            <a:ext cx="8206898" cy="3932125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hr-HR" sz="3200" dirty="0"/>
              <a:t>Biljna hrana teže probavljiva – zbog celuloze</a:t>
            </a:r>
          </a:p>
          <a:p>
            <a:pPr>
              <a:lnSpc>
                <a:spcPct val="150000"/>
              </a:lnSpc>
            </a:pPr>
            <a:r>
              <a:rPr lang="hr-HR" sz="3200" dirty="0"/>
              <a:t>Razgradnju pomažu bakterije </a:t>
            </a:r>
            <a:r>
              <a:rPr lang="hr-HR" sz="3200" dirty="0" smtClean="0"/>
              <a:t>– </a:t>
            </a:r>
            <a:r>
              <a:rPr lang="hr-HR" sz="3200" dirty="0"/>
              <a:t>simbioza</a:t>
            </a:r>
          </a:p>
          <a:p>
            <a:pPr>
              <a:lnSpc>
                <a:spcPct val="150000"/>
              </a:lnSpc>
            </a:pPr>
            <a:r>
              <a:rPr lang="hr-HR" sz="3200" dirty="0"/>
              <a:t>Probavilo dugačko – </a:t>
            </a:r>
            <a:r>
              <a:rPr lang="hr-HR" sz="3200" dirty="0" smtClean="0"/>
              <a:t>20x </a:t>
            </a:r>
            <a:r>
              <a:rPr lang="hr-HR" sz="3200" dirty="0"/>
              <a:t>duže od tijela</a:t>
            </a:r>
          </a:p>
          <a:p>
            <a:pPr>
              <a:lnSpc>
                <a:spcPct val="150000"/>
              </a:lnSpc>
            </a:pPr>
            <a:r>
              <a:rPr lang="hr-HR" sz="3200" dirty="0"/>
              <a:t>Kutnjaci </a:t>
            </a:r>
            <a:r>
              <a:rPr lang="hr-HR" sz="3200" dirty="0" smtClean="0"/>
              <a:t>– </a:t>
            </a:r>
            <a:r>
              <a:rPr lang="hr-HR" sz="3200" dirty="0"/>
              <a:t>široka površina – melju hranu</a:t>
            </a:r>
          </a:p>
          <a:p>
            <a:endParaRPr lang="hr-HR" sz="3200" dirty="0"/>
          </a:p>
          <a:p>
            <a:pPr marL="0" indent="0">
              <a:buNone/>
            </a:pPr>
            <a:r>
              <a:rPr lang="hr-HR" sz="3200" dirty="0"/>
              <a:t> </a:t>
            </a:r>
            <a:br>
              <a:rPr lang="hr-HR" sz="3200" dirty="0"/>
            </a:br>
            <a:r>
              <a:rPr lang="hr-HR" sz="3200" dirty="0"/>
              <a:t>  </a:t>
            </a:r>
          </a:p>
        </p:txBody>
      </p:sp>
      <p:pic>
        <p:nvPicPr>
          <p:cNvPr id="7" name="Slika 6" descr="Slika na kojoj se prikazuje krava, smeđe, životinja, sisavac&#10;&#10;Opis je automatski generiran">
            <a:extLst>
              <a:ext uri="{FF2B5EF4-FFF2-40B4-BE49-F238E27FC236}">
                <a16:creationId xmlns="" xmlns:a16="http://schemas.microsoft.com/office/drawing/2014/main" id="{14FDE64C-F808-4002-93E8-CD3CE00916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316" y="1367295"/>
            <a:ext cx="2297049" cy="3279639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="" xmlns:a16="http://schemas.microsoft.com/office/drawing/2014/main" id="{42790813-8580-4AE6-AE4F-5410DD7A14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523" y="4576305"/>
            <a:ext cx="2856579" cy="215930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4204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7AB2285B-7785-4B49-93DF-ECB56CD26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271142"/>
            <a:ext cx="10515600" cy="824600"/>
          </a:xfrm>
        </p:spPr>
        <p:txBody>
          <a:bodyPr/>
          <a:lstStyle/>
          <a:p>
            <a:pPr algn="ctr"/>
            <a:r>
              <a:rPr lang="hr-HR" b="1" dirty="0"/>
              <a:t>Probavilo preživača </a:t>
            </a: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="" xmlns:a16="http://schemas.microsoft.com/office/drawing/2014/main" id="{4224D115-EA39-4109-9B34-9CCB915BAB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75478" y="2418128"/>
            <a:ext cx="6615957" cy="3940469"/>
          </a:xfrm>
        </p:spPr>
      </p:pic>
    </p:spTree>
    <p:extLst>
      <p:ext uri="{BB962C8B-B14F-4D97-AF65-F5344CB8AC3E}">
        <p14:creationId xmlns="" xmlns:p14="http://schemas.microsoft.com/office/powerpoint/2010/main" val="9603906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Pravokutnik 3">
            <a:extLst>
              <a:ext uri="{FF2B5EF4-FFF2-40B4-BE49-F238E27FC236}">
                <a16:creationId xmlns="" xmlns:a16="http://schemas.microsoft.com/office/drawing/2014/main" id="{ADEA780D-D319-4CE1-ACF1-D56C60145B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0691" y="1444925"/>
            <a:ext cx="5441270" cy="6370391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>
            <a:norm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hr-HR" altLang="sr-Latn-RS" sz="3200" b="1" dirty="0">
                <a:latin typeface="+mn-lt"/>
                <a:ea typeface="+mn-ea"/>
              </a:rPr>
              <a:t>   </a:t>
            </a:r>
            <a:r>
              <a:rPr lang="en-US" altLang="sr-Latn-RS" sz="3200" b="1" dirty="0">
                <a:latin typeface="+mj-lt"/>
                <a:ea typeface="+mn-ea"/>
              </a:rPr>
              <a:t>PREŽIVAČI</a:t>
            </a:r>
            <a:endParaRPr lang="hr-HR" altLang="sr-Latn-RS" sz="3200" b="1" dirty="0">
              <a:latin typeface="+mj-lt"/>
              <a:ea typeface="+mn-ea"/>
            </a:endParaRPr>
          </a:p>
          <a:p>
            <a:pPr marL="457200" indent="-2286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r-HR" altLang="sr-Latn-RS" sz="3200" dirty="0">
                <a:latin typeface="+mn-lt"/>
                <a:ea typeface="+mn-ea"/>
              </a:rPr>
              <a:t>Progutaju</a:t>
            </a:r>
            <a:r>
              <a:rPr lang="en-US" altLang="sr-Latn-RS" sz="3200" dirty="0">
                <a:latin typeface="+mn-lt"/>
                <a:ea typeface="+mn-ea"/>
              </a:rPr>
              <a:t> </a:t>
            </a:r>
            <a:r>
              <a:rPr lang="en-US" altLang="sr-Latn-RS" sz="3200" dirty="0" err="1">
                <a:latin typeface="+mn-lt"/>
                <a:ea typeface="+mn-ea"/>
              </a:rPr>
              <a:t>liš</a:t>
            </a:r>
            <a:r>
              <a:rPr lang="hr-HR" altLang="sr-Latn-RS" sz="3200" dirty="0">
                <a:latin typeface="+mn-lt"/>
                <a:ea typeface="+mn-ea"/>
              </a:rPr>
              <a:t>ć</a:t>
            </a:r>
            <a:r>
              <a:rPr lang="en-US" altLang="sr-Latn-RS" sz="3200" dirty="0">
                <a:latin typeface="+mn-lt"/>
                <a:ea typeface="+mn-ea"/>
              </a:rPr>
              <a:t>e</a:t>
            </a:r>
            <a:r>
              <a:rPr lang="hr-HR" altLang="sr-Latn-RS" sz="3200" dirty="0">
                <a:latin typeface="+mn-lt"/>
                <a:ea typeface="+mn-ea"/>
              </a:rPr>
              <a:t>, ne žvaču </a:t>
            </a:r>
            <a:endParaRPr lang="en-US" altLang="sr-Latn-RS" sz="3200" dirty="0">
              <a:latin typeface="+mn-lt"/>
              <a:ea typeface="+mn-ea"/>
            </a:endParaRPr>
          </a:p>
          <a:p>
            <a:pPr marL="457200" indent="-2286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r-HR" altLang="sr-Latn-RS" sz="3200" dirty="0">
                <a:latin typeface="+mn-lt"/>
                <a:ea typeface="+mn-ea"/>
              </a:rPr>
              <a:t>P</a:t>
            </a:r>
            <a:r>
              <a:rPr lang="en-US" altLang="sr-Latn-RS" sz="3200" dirty="0" err="1">
                <a:latin typeface="+mn-lt"/>
                <a:ea typeface="+mn-ea"/>
              </a:rPr>
              <a:t>ovrate</a:t>
            </a:r>
            <a:r>
              <a:rPr lang="en-US" altLang="sr-Latn-RS" sz="3200" dirty="0">
                <a:latin typeface="+mn-lt"/>
                <a:ea typeface="+mn-ea"/>
              </a:rPr>
              <a:t> </a:t>
            </a:r>
            <a:r>
              <a:rPr lang="en-US" altLang="sr-Latn-RS" sz="3200" dirty="0" err="1">
                <a:latin typeface="+mn-lt"/>
                <a:ea typeface="+mn-ea"/>
              </a:rPr>
              <a:t>hranu</a:t>
            </a:r>
            <a:r>
              <a:rPr lang="en-US" altLang="sr-Latn-RS" sz="3200" dirty="0">
                <a:latin typeface="+mn-lt"/>
                <a:ea typeface="+mn-ea"/>
              </a:rPr>
              <a:t> </a:t>
            </a:r>
          </a:p>
          <a:p>
            <a:pPr marL="457200" indent="-2286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r-HR" altLang="sr-Latn-RS" sz="3200" dirty="0">
                <a:latin typeface="+mn-lt"/>
                <a:ea typeface="+mn-ea"/>
              </a:rPr>
              <a:t>Ž</a:t>
            </a:r>
            <a:r>
              <a:rPr lang="en-US" altLang="sr-Latn-RS" sz="3200" dirty="0" err="1">
                <a:latin typeface="+mn-lt"/>
                <a:ea typeface="+mn-ea"/>
              </a:rPr>
              <a:t>vaču</a:t>
            </a:r>
            <a:r>
              <a:rPr lang="en-US" altLang="sr-Latn-RS" sz="3200" dirty="0">
                <a:latin typeface="+mn-lt"/>
                <a:ea typeface="+mn-ea"/>
              </a:rPr>
              <a:t> – </a:t>
            </a:r>
            <a:r>
              <a:rPr lang="en-US" altLang="sr-Latn-RS" sz="3200" dirty="0" err="1">
                <a:latin typeface="+mn-lt"/>
                <a:ea typeface="+mn-ea"/>
              </a:rPr>
              <a:t>preživaju</a:t>
            </a:r>
            <a:endParaRPr lang="en-US" altLang="sr-Latn-RS" sz="3200" dirty="0">
              <a:latin typeface="+mn-lt"/>
              <a:ea typeface="+mn-ea"/>
            </a:endParaRPr>
          </a:p>
          <a:p>
            <a:pPr marL="457200" indent="-2286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r-HR" altLang="sr-Latn-RS" sz="3200" dirty="0">
                <a:latin typeface="+mn-lt"/>
                <a:ea typeface="+mn-ea"/>
              </a:rPr>
              <a:t>J</a:t>
            </a:r>
            <a:r>
              <a:rPr lang="en-US" altLang="sr-Latn-RS" sz="3200" dirty="0" err="1">
                <a:latin typeface="+mn-lt"/>
                <a:ea typeface="+mn-ea"/>
              </a:rPr>
              <a:t>eleni</a:t>
            </a:r>
            <a:r>
              <a:rPr lang="en-US" altLang="sr-Latn-RS" sz="3200" dirty="0">
                <a:latin typeface="+mn-lt"/>
                <a:ea typeface="+mn-ea"/>
              </a:rPr>
              <a:t>, </a:t>
            </a:r>
            <a:r>
              <a:rPr lang="en-US" altLang="sr-Latn-RS" sz="3200" dirty="0" err="1">
                <a:latin typeface="+mn-lt"/>
                <a:ea typeface="+mn-ea"/>
              </a:rPr>
              <a:t>koze</a:t>
            </a:r>
            <a:r>
              <a:rPr lang="en-US" altLang="sr-Latn-RS" sz="3200" dirty="0">
                <a:latin typeface="+mn-lt"/>
                <a:ea typeface="+mn-ea"/>
              </a:rPr>
              <a:t> , </a:t>
            </a:r>
            <a:r>
              <a:rPr lang="en-US" altLang="sr-Latn-RS" sz="3200" dirty="0" err="1">
                <a:latin typeface="+mn-lt"/>
                <a:ea typeface="+mn-ea"/>
              </a:rPr>
              <a:t>goveda</a:t>
            </a:r>
            <a:endParaRPr lang="en-US" altLang="sr-Latn-RS" sz="3200" dirty="0">
              <a:latin typeface="+mn-lt"/>
              <a:ea typeface="+mn-ea"/>
            </a:endParaRPr>
          </a:p>
        </p:txBody>
      </p:sp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35AF51FA-785A-4B79-A677-497C439140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834" y="1588388"/>
            <a:ext cx="2338028" cy="3340040"/>
          </a:xfrm>
          <a:prstGeom prst="rect">
            <a:avLst/>
          </a:prstGeom>
        </p:spPr>
      </p:pic>
      <p:pic>
        <p:nvPicPr>
          <p:cNvPr id="6" name="Slika 5" descr="Slika na kojoj se prikazuje sisavac, krava, životinja, stajanje&#10;&#10;Opis je automatski generiran">
            <a:extLst>
              <a:ext uri="{FF2B5EF4-FFF2-40B4-BE49-F238E27FC236}">
                <a16:creationId xmlns="" xmlns:a16="http://schemas.microsoft.com/office/drawing/2014/main" id="{60374264-8954-47A0-A557-A946853F72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704" y="2886663"/>
            <a:ext cx="3261832" cy="32618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="" xmlns:a16="http://schemas.microsoft.com/office/drawing/2014/main" id="{D77075A3-4C73-45AE-B2A7-602CE2605C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680" y="1350496"/>
            <a:ext cx="10121120" cy="517879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259483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62A2938D-890B-4A9F-AA71-4ECA938E75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332" y="1204332"/>
            <a:ext cx="10515600" cy="824600"/>
          </a:xfrm>
        </p:spPr>
        <p:txBody>
          <a:bodyPr/>
          <a:lstStyle/>
          <a:p>
            <a:r>
              <a:rPr lang="hr-HR" b="1" dirty="0"/>
              <a:t>Kukci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="" xmlns:a16="http://schemas.microsoft.com/office/drawing/2014/main" id="{DB1551A6-4459-4EA1-9FF9-FA35D1C537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5587" y="2197173"/>
            <a:ext cx="9601506" cy="435133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hr-HR" sz="3200" dirty="0"/>
              <a:t>Usni organi za </a:t>
            </a:r>
            <a:r>
              <a:rPr lang="hr-HR" sz="3200" dirty="0">
                <a:solidFill>
                  <a:schemeClr val="accent6"/>
                </a:solidFill>
              </a:rPr>
              <a:t>grizenje</a:t>
            </a:r>
            <a:r>
              <a:rPr lang="hr-HR" sz="3200" dirty="0"/>
              <a:t> – skakavac, gusjenica</a:t>
            </a:r>
          </a:p>
          <a:p>
            <a:pPr>
              <a:lnSpc>
                <a:spcPct val="150000"/>
              </a:lnSpc>
            </a:pPr>
            <a:r>
              <a:rPr lang="hr-HR" sz="3200" dirty="0"/>
              <a:t>Usni organi za </a:t>
            </a:r>
            <a:r>
              <a:rPr lang="hr-HR" sz="3200" dirty="0">
                <a:solidFill>
                  <a:srgbClr val="FF0000"/>
                </a:solidFill>
              </a:rPr>
              <a:t>sisanje </a:t>
            </a:r>
            <a:r>
              <a:rPr lang="hr-HR" sz="3200" dirty="0"/>
              <a:t>– leptir</a:t>
            </a:r>
          </a:p>
          <a:p>
            <a:pPr>
              <a:lnSpc>
                <a:spcPct val="150000"/>
              </a:lnSpc>
            </a:pPr>
            <a:r>
              <a:rPr lang="hr-HR" sz="3200" dirty="0"/>
              <a:t>Usni organi za </a:t>
            </a:r>
            <a:r>
              <a:rPr lang="hr-HR" sz="3200" dirty="0">
                <a:solidFill>
                  <a:srgbClr val="7030A0"/>
                </a:solidFill>
              </a:rPr>
              <a:t>bodenje</a:t>
            </a:r>
            <a:r>
              <a:rPr lang="hr-HR" sz="3200" dirty="0"/>
              <a:t> – komarac (ženka)</a:t>
            </a:r>
          </a:p>
          <a:p>
            <a:pPr>
              <a:lnSpc>
                <a:spcPct val="150000"/>
              </a:lnSpc>
            </a:pPr>
            <a:r>
              <a:rPr lang="hr-HR" sz="3200" dirty="0"/>
              <a:t>Usni organi za </a:t>
            </a:r>
            <a:r>
              <a:rPr lang="hr-HR" sz="3200" dirty="0">
                <a:solidFill>
                  <a:schemeClr val="accent1"/>
                </a:solidFill>
              </a:rPr>
              <a:t>lizanje</a:t>
            </a:r>
            <a:r>
              <a:rPr lang="hr-HR" sz="3200" dirty="0"/>
              <a:t> </a:t>
            </a:r>
            <a:r>
              <a:rPr lang="hr-HR" sz="3200" dirty="0" smtClean="0"/>
              <a:t>– </a:t>
            </a:r>
            <a:r>
              <a:rPr lang="hr-HR" sz="3200" dirty="0"/>
              <a:t>muha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="" xmlns:p14="http://schemas.microsoft.com/office/powerpoint/2010/main" val="43077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DDD378E9-2FB6-49C0-81FB-673DD9B258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5151" y="1273261"/>
            <a:ext cx="3152803" cy="1325563"/>
          </a:xfrm>
        </p:spPr>
        <p:txBody>
          <a:bodyPr/>
          <a:lstStyle/>
          <a:p>
            <a:r>
              <a:rPr lang="hr-HR" b="1" dirty="0"/>
              <a:t>Mesožderi</a:t>
            </a:r>
            <a:endParaRPr lang="hr-HR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="" xmlns:a16="http://schemas.microsoft.com/office/drawing/2014/main" id="{CC98E09F-6850-48D8-87DB-F014497CBE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5151" y="2255098"/>
            <a:ext cx="6576697" cy="3961105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60000"/>
              </a:lnSpc>
            </a:pPr>
            <a:r>
              <a:rPr lang="hr-HR" sz="5100" dirty="0"/>
              <a:t>Očnjaci (koljači)</a:t>
            </a:r>
          </a:p>
          <a:p>
            <a:pPr>
              <a:lnSpc>
                <a:spcPct val="160000"/>
              </a:lnSpc>
            </a:pPr>
            <a:r>
              <a:rPr lang="hr-HR" sz="5100" dirty="0"/>
              <a:t>Kutnjaci (derači)</a:t>
            </a:r>
          </a:p>
          <a:p>
            <a:pPr>
              <a:lnSpc>
                <a:spcPct val="160000"/>
              </a:lnSpc>
            </a:pPr>
            <a:r>
              <a:rPr lang="hr-HR" sz="5100" dirty="0"/>
              <a:t>Crijevo kratko</a:t>
            </a:r>
          </a:p>
          <a:p>
            <a:pPr>
              <a:lnSpc>
                <a:spcPct val="160000"/>
              </a:lnSpc>
            </a:pPr>
            <a:r>
              <a:rPr lang="hr-HR" sz="5100" dirty="0"/>
              <a:t>Lav, pas, mačka</a:t>
            </a:r>
          </a:p>
          <a:p>
            <a:endParaRPr lang="hr-HR" dirty="0"/>
          </a:p>
          <a:p>
            <a:pPr marL="0" indent="0">
              <a:buNone/>
            </a:pPr>
            <a:r>
              <a:rPr lang="hr-HR" dirty="0"/>
              <a:t> </a:t>
            </a:r>
          </a:p>
        </p:txBody>
      </p:sp>
      <p:sp>
        <p:nvSpPr>
          <p:cNvPr id="10" name="Naslov 1">
            <a:extLst>
              <a:ext uri="{FF2B5EF4-FFF2-40B4-BE49-F238E27FC236}">
                <a16:creationId xmlns="" xmlns:a16="http://schemas.microsoft.com/office/drawing/2014/main" id="{735D774E-8429-4E59-AE8C-01ACC65B5B95}"/>
              </a:ext>
            </a:extLst>
          </p:cNvPr>
          <p:cNvSpPr txBox="1">
            <a:spLocks/>
          </p:cNvSpPr>
          <p:nvPr/>
        </p:nvSpPr>
        <p:spPr>
          <a:xfrm>
            <a:off x="5026091" y="1480037"/>
            <a:ext cx="7593923" cy="3381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sz="3700" dirty="0"/>
              <a:t/>
            </a:r>
            <a:br>
              <a:rPr lang="hr-HR" sz="3700" dirty="0"/>
            </a:br>
            <a:endParaRPr lang="hr-HR" sz="3700" dirty="0"/>
          </a:p>
        </p:txBody>
      </p:sp>
      <p:pic>
        <p:nvPicPr>
          <p:cNvPr id="7" name="Slika 6">
            <a:extLst>
              <a:ext uri="{FF2B5EF4-FFF2-40B4-BE49-F238E27FC236}">
                <a16:creationId xmlns="" xmlns:a16="http://schemas.microsoft.com/office/drawing/2014/main" id="{9E62735D-7068-40A7-92D8-B8302294A6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6241" y="4880555"/>
            <a:ext cx="2609850" cy="1895475"/>
          </a:xfrm>
          <a:prstGeom prst="rect">
            <a:avLst/>
          </a:prstGeom>
        </p:spPr>
      </p:pic>
      <p:pic>
        <p:nvPicPr>
          <p:cNvPr id="5" name="Slika 4" descr="Slika na kojoj se prikazuje sisavac, životinja, pas&#10;&#10;Opis je automatski generiran">
            <a:extLst>
              <a:ext uri="{FF2B5EF4-FFF2-40B4-BE49-F238E27FC236}">
                <a16:creationId xmlns="" xmlns:a16="http://schemas.microsoft.com/office/drawing/2014/main" id="{80A82C85-6E7B-4DC3-8CC5-2801A7C37F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6" y="1273261"/>
            <a:ext cx="5501536" cy="396110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76397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BE42E121-3886-4713-9B31-AB9BD13908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6215" y="1364736"/>
            <a:ext cx="4375586" cy="1325563"/>
          </a:xfrm>
        </p:spPr>
        <p:txBody>
          <a:bodyPr>
            <a:normAutofit/>
          </a:bodyPr>
          <a:lstStyle/>
          <a:p>
            <a:r>
              <a:rPr lang="hr-HR" b="1" dirty="0"/>
              <a:t>Svežderi</a:t>
            </a:r>
            <a:r>
              <a:rPr lang="hr-HR" dirty="0"/>
              <a:t/>
            </a:r>
            <a:br>
              <a:rPr lang="hr-HR" dirty="0"/>
            </a:br>
            <a:endParaRPr lang="hr-HR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="" xmlns:a16="http://schemas.microsoft.com/office/drawing/2014/main" id="{30E9BE1B-5F63-4DED-8BEA-13C1CA83F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2690299"/>
            <a:ext cx="6315416" cy="3100193"/>
          </a:xfrm>
        </p:spPr>
        <p:txBody>
          <a:bodyPr anchor="t">
            <a:normAutofit/>
          </a:bodyPr>
          <a:lstStyle/>
          <a:p>
            <a:pPr>
              <a:lnSpc>
                <a:spcPct val="150000"/>
              </a:lnSpc>
            </a:pPr>
            <a:r>
              <a:rPr lang="hr-HR" sz="3200" dirty="0"/>
              <a:t>Svi zubi podjednako razvijeni</a:t>
            </a:r>
          </a:p>
          <a:p>
            <a:pPr>
              <a:lnSpc>
                <a:spcPct val="150000"/>
              </a:lnSpc>
            </a:pPr>
            <a:r>
              <a:rPr lang="hr-HR" sz="3200" dirty="0"/>
              <a:t>Čovjek, majmun, svinja, medvjed</a:t>
            </a:r>
          </a:p>
        </p:txBody>
      </p:sp>
      <p:pic>
        <p:nvPicPr>
          <p:cNvPr id="9" name="Slika 8" descr="Slika na kojoj se prikazuje kozmetika&#10;&#10;Opis je automatski generiran">
            <a:extLst>
              <a:ext uri="{FF2B5EF4-FFF2-40B4-BE49-F238E27FC236}">
                <a16:creationId xmlns="" xmlns:a16="http://schemas.microsoft.com/office/drawing/2014/main" id="{8FE8344C-6EDE-48DF-AD6E-85BB441C54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644" y="1364736"/>
            <a:ext cx="5560142" cy="3968551"/>
          </a:xfrm>
          <a:prstGeom prst="rect">
            <a:avLst/>
          </a:prstGeom>
        </p:spPr>
      </p:pic>
      <p:pic>
        <p:nvPicPr>
          <p:cNvPr id="13" name="Slika 12">
            <a:extLst>
              <a:ext uri="{FF2B5EF4-FFF2-40B4-BE49-F238E27FC236}">
                <a16:creationId xmlns="" xmlns:a16="http://schemas.microsoft.com/office/drawing/2014/main" id="{CBB9649F-4D9D-42E8-989F-FEDD1F78F1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4640" y="4248150"/>
            <a:ext cx="2343150" cy="260985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22562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8E77F491-9399-4C7F-9DDA-DC12883BD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659" y="1200804"/>
            <a:ext cx="10515600" cy="824600"/>
          </a:xfrm>
        </p:spPr>
        <p:txBody>
          <a:bodyPr/>
          <a:lstStyle/>
          <a:p>
            <a:pPr algn="ctr"/>
            <a:r>
              <a:rPr lang="hr-HR" dirty="0"/>
              <a:t>Probavilo ptica</a:t>
            </a:r>
          </a:p>
        </p:txBody>
      </p:sp>
      <p:pic>
        <p:nvPicPr>
          <p:cNvPr id="7" name="Rezervirano mjesto sadržaja 6">
            <a:extLst>
              <a:ext uri="{FF2B5EF4-FFF2-40B4-BE49-F238E27FC236}">
                <a16:creationId xmlns="" xmlns:a16="http://schemas.microsoft.com/office/drawing/2014/main" id="{C7E1F501-DD7A-40D5-B970-3BCA36E296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82844" y="1869257"/>
            <a:ext cx="4226312" cy="4988743"/>
          </a:xfrm>
        </p:spPr>
      </p:pic>
    </p:spTree>
    <p:extLst>
      <p:ext uri="{BB962C8B-B14F-4D97-AF65-F5344CB8AC3E}">
        <p14:creationId xmlns="" xmlns:p14="http://schemas.microsoft.com/office/powerpoint/2010/main" val="2215167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>
            <a:extLst>
              <a:ext uri="{FF2B5EF4-FFF2-40B4-BE49-F238E27FC236}">
                <a16:creationId xmlns="" xmlns:a16="http://schemas.microsoft.com/office/drawing/2014/main" id="{EED7C9F5-459B-46CD-BDBB-8EB758071A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651" y="1463040"/>
            <a:ext cx="10454284" cy="5057029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r-HR" b="1" dirty="0">
                <a:latin typeface="+mj-lt"/>
              </a:rPr>
              <a:t>Probavilo ptica</a:t>
            </a:r>
          </a:p>
          <a:p>
            <a:pPr>
              <a:lnSpc>
                <a:spcPct val="150000"/>
              </a:lnSpc>
            </a:pPr>
            <a:r>
              <a:rPr lang="hr-HR" dirty="0"/>
              <a:t> Kljun –  jednjak </a:t>
            </a:r>
            <a:r>
              <a:rPr lang="hr-HR" dirty="0" smtClean="0"/>
              <a:t>– </a:t>
            </a:r>
            <a:r>
              <a:rPr lang="hr-HR" b="1" dirty="0"/>
              <a:t>volja</a:t>
            </a:r>
            <a:r>
              <a:rPr lang="hr-HR" dirty="0"/>
              <a:t> (omekšavanje hrane)  </a:t>
            </a:r>
          </a:p>
          <a:p>
            <a:pPr>
              <a:lnSpc>
                <a:spcPct val="150000"/>
              </a:lnSpc>
            </a:pPr>
            <a:r>
              <a:rPr lang="hr-HR" b="1" dirty="0"/>
              <a:t>Žljezdani želudac</a:t>
            </a:r>
            <a:r>
              <a:rPr lang="hr-HR" dirty="0"/>
              <a:t> – kemijska razgradnja hrane </a:t>
            </a:r>
          </a:p>
          <a:p>
            <a:pPr>
              <a:lnSpc>
                <a:spcPct val="150000"/>
              </a:lnSpc>
            </a:pPr>
            <a:r>
              <a:rPr lang="hr-HR" b="1" dirty="0"/>
              <a:t>Mišićni želudac</a:t>
            </a:r>
            <a:r>
              <a:rPr lang="hr-HR" dirty="0"/>
              <a:t> – mehanička razgradnja hrane </a:t>
            </a:r>
            <a:r>
              <a:rPr lang="hr-HR" dirty="0" smtClean="0"/>
              <a:t>– kamenčići</a:t>
            </a:r>
            <a:endParaRPr lang="hr-HR" dirty="0"/>
          </a:p>
          <a:p>
            <a:pPr>
              <a:lnSpc>
                <a:spcPct val="150000"/>
              </a:lnSpc>
            </a:pPr>
            <a:r>
              <a:rPr lang="hr-HR" dirty="0"/>
              <a:t>Crijeva </a:t>
            </a:r>
          </a:p>
          <a:p>
            <a:pPr>
              <a:lnSpc>
                <a:spcPct val="150000"/>
              </a:lnSpc>
            </a:pPr>
            <a:r>
              <a:rPr lang="hr-HR" b="1" dirty="0"/>
              <a:t>Nečisnica </a:t>
            </a:r>
            <a:r>
              <a:rPr lang="hr-HR" dirty="0"/>
              <a:t>(mokraćni, spolni i izmetni otvor)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="" xmlns:p14="http://schemas.microsoft.com/office/powerpoint/2010/main" val="2206256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769431E1-2763-4CE1-9EFB-2F776FD25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8120" y="1287413"/>
            <a:ext cx="2254884" cy="644509"/>
          </a:xfrm>
        </p:spPr>
        <p:txBody>
          <a:bodyPr>
            <a:normAutofit/>
          </a:bodyPr>
          <a:lstStyle/>
          <a:p>
            <a:r>
              <a:rPr lang="hr-HR" b="1" dirty="0"/>
              <a:t>Zmije 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="" xmlns:a16="http://schemas.microsoft.com/office/drawing/2014/main" id="{ACA54A3B-BBC7-4F9D-9297-A283AC40D9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63431" y="1931922"/>
            <a:ext cx="6382657" cy="3181684"/>
          </a:xfrm>
        </p:spPr>
        <p:txBody>
          <a:bodyPr anchor="t">
            <a:normAutofit/>
          </a:bodyPr>
          <a:lstStyle/>
          <a:p>
            <a:pPr>
              <a:lnSpc>
                <a:spcPct val="150000"/>
              </a:lnSpc>
            </a:pPr>
            <a:r>
              <a:rPr lang="hr-HR" sz="3200" dirty="0"/>
              <a:t>Gornja i donja čeljust jako se rašire</a:t>
            </a:r>
          </a:p>
          <a:p>
            <a:pPr>
              <a:lnSpc>
                <a:spcPct val="150000"/>
              </a:lnSpc>
            </a:pPr>
            <a:r>
              <a:rPr lang="hr-HR" sz="3200" dirty="0"/>
              <a:t>Gutanje velikog plijena </a:t>
            </a:r>
          </a:p>
          <a:p>
            <a:pPr>
              <a:lnSpc>
                <a:spcPct val="150000"/>
              </a:lnSpc>
            </a:pPr>
            <a:r>
              <a:rPr lang="hr-HR" sz="3200" dirty="0"/>
              <a:t>Otrovnice – šuplji zubi – otrov </a:t>
            </a:r>
          </a:p>
        </p:txBody>
      </p:sp>
      <p:pic>
        <p:nvPicPr>
          <p:cNvPr id="11" name="Slika 10">
            <a:extLst>
              <a:ext uri="{FF2B5EF4-FFF2-40B4-BE49-F238E27FC236}">
                <a16:creationId xmlns="" xmlns:a16="http://schemas.microsoft.com/office/drawing/2014/main" id="{52B6ADBF-E843-473C-9C8F-97832E52FE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523" y="1270505"/>
            <a:ext cx="4540440" cy="2635404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="" xmlns:a16="http://schemas.microsoft.com/office/drawing/2014/main" id="{B460A6F3-ECAB-48A3-869F-6F5DEAA03F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523" y="4250732"/>
            <a:ext cx="4540440" cy="2427014"/>
          </a:xfrm>
          <a:prstGeom prst="rect">
            <a:avLst/>
          </a:prstGeom>
        </p:spPr>
      </p:pic>
      <p:sp>
        <p:nvSpPr>
          <p:cNvPr id="13" name="Rezervirano mjesto sadržaja 3">
            <a:extLst>
              <a:ext uri="{FF2B5EF4-FFF2-40B4-BE49-F238E27FC236}">
                <a16:creationId xmlns="" xmlns:a16="http://schemas.microsoft.com/office/drawing/2014/main" id="{E1EBB72E-F458-4BB8-9903-360B75D3C1FC}"/>
              </a:ext>
            </a:extLst>
          </p:cNvPr>
          <p:cNvSpPr txBox="1">
            <a:spLocks/>
          </p:cNvSpPr>
          <p:nvPr/>
        </p:nvSpPr>
        <p:spPr>
          <a:xfrm>
            <a:off x="5772443" y="4780450"/>
            <a:ext cx="5589764" cy="1897296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r-HR" sz="3200" b="1" dirty="0">
                <a:latin typeface="+mj-lt"/>
              </a:rPr>
              <a:t>Žabe </a:t>
            </a:r>
          </a:p>
          <a:p>
            <a:r>
              <a:rPr lang="hr-HR" sz="3200" dirty="0"/>
              <a:t>Dug i ljepljiv jezik</a:t>
            </a:r>
          </a:p>
        </p:txBody>
      </p:sp>
    </p:spTree>
    <p:extLst>
      <p:ext uri="{BB962C8B-B14F-4D97-AF65-F5344CB8AC3E}">
        <p14:creationId xmlns="" xmlns:p14="http://schemas.microsoft.com/office/powerpoint/2010/main" val="227518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4">
            <a:extLst>
              <a:ext uri="{FF2B5EF4-FFF2-40B4-BE49-F238E27FC236}">
                <a16:creationId xmlns="" xmlns:a16="http://schemas.microsoft.com/office/drawing/2014/main" id="{169C122D-2790-470D-86EE-0130A6DCBF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2474" y="1022231"/>
            <a:ext cx="9617612" cy="679959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hr-HR" sz="3200" b="1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Hrane li se biljke? Što biljke </a:t>
            </a:r>
            <a:r>
              <a:rPr lang="hr-HR" sz="3200" dirty="0" smtClean="0">
                <a:latin typeface="+mn-lt"/>
              </a:rPr>
              <a:t>„</a:t>
            </a:r>
            <a:r>
              <a:rPr lang="hr-HR" sz="3200" b="1" dirty="0" smtClean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jedu</a:t>
            </a:r>
            <a:r>
              <a:rPr lang="hr-HR" sz="3200" dirty="0" smtClean="0">
                <a:latin typeface="+mn-lt"/>
              </a:rPr>
              <a:t>”</a:t>
            </a:r>
            <a:r>
              <a:rPr lang="hr-HR" sz="3200" b="1" dirty="0" smtClean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hr-HR" sz="3200" b="1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Slika 5">
            <a:extLst>
              <a:ext uri="{FF2B5EF4-FFF2-40B4-BE49-F238E27FC236}">
                <a16:creationId xmlns="" xmlns:a16="http://schemas.microsoft.com/office/drawing/2014/main" id="{61CEDED0-65A8-4C22-B4A1-F469EBA376E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2235" y="1899139"/>
            <a:ext cx="8067530" cy="482521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12216851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3651FBE3-605A-42BA-83CF-5D03D2814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8833" y="1292316"/>
            <a:ext cx="3387106" cy="1645501"/>
          </a:xfrm>
        </p:spPr>
        <p:txBody>
          <a:bodyPr>
            <a:normAutofit/>
          </a:bodyPr>
          <a:lstStyle/>
          <a:p>
            <a:r>
              <a:rPr lang="hr-HR" dirty="0"/>
              <a:t>Filtriranje 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="" xmlns:a16="http://schemas.microsoft.com/office/drawing/2014/main" id="{6030CFFF-01FD-4FAE-A736-F50C020279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08833" y="2115067"/>
            <a:ext cx="3913924" cy="417032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hr-HR" sz="3200" dirty="0"/>
              <a:t>Spužve</a:t>
            </a:r>
          </a:p>
          <a:p>
            <a:pPr>
              <a:lnSpc>
                <a:spcPct val="150000"/>
              </a:lnSpc>
            </a:pPr>
            <a:r>
              <a:rPr lang="hr-HR" sz="3200" dirty="0"/>
              <a:t>Školjkaši</a:t>
            </a:r>
          </a:p>
          <a:p>
            <a:pPr>
              <a:lnSpc>
                <a:spcPct val="150000"/>
              </a:lnSpc>
            </a:pPr>
            <a:r>
              <a:rPr lang="hr-HR" sz="3200" dirty="0"/>
              <a:t>Žarnjaci</a:t>
            </a:r>
          </a:p>
          <a:p>
            <a:pPr>
              <a:lnSpc>
                <a:spcPct val="150000"/>
              </a:lnSpc>
            </a:pPr>
            <a:r>
              <a:rPr lang="hr-HR" sz="3200" dirty="0"/>
              <a:t>Kitovi</a:t>
            </a:r>
          </a:p>
          <a:p>
            <a:pPr>
              <a:lnSpc>
                <a:spcPct val="150000"/>
              </a:lnSpc>
            </a:pPr>
            <a:r>
              <a:rPr lang="hr-HR" sz="3200" dirty="0"/>
              <a:t>Filtriranje </a:t>
            </a:r>
            <a:r>
              <a:rPr lang="hr-HR" sz="3200" dirty="0" smtClean="0"/>
              <a:t>– </a:t>
            </a:r>
            <a:r>
              <a:rPr lang="hr-HR" sz="3200" dirty="0">
                <a:hlinkClick r:id="rId2"/>
              </a:rPr>
              <a:t>video</a:t>
            </a:r>
            <a:endParaRPr lang="hr-HR" sz="3200" dirty="0"/>
          </a:p>
        </p:txBody>
      </p:sp>
      <p:pic>
        <p:nvPicPr>
          <p:cNvPr id="9" name="Slika 8">
            <a:extLst>
              <a:ext uri="{FF2B5EF4-FFF2-40B4-BE49-F238E27FC236}">
                <a16:creationId xmlns="" xmlns:a16="http://schemas.microsoft.com/office/drawing/2014/main" id="{6940D0FB-1E99-4288-A4DC-4DC70BF126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9243" y="1688840"/>
            <a:ext cx="4654782" cy="469502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38974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B0A72025-D962-45EC-9CDB-EF414BC0E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7519" y="1216272"/>
            <a:ext cx="3235569" cy="1325563"/>
          </a:xfrm>
        </p:spPr>
        <p:txBody>
          <a:bodyPr>
            <a:normAutofit/>
          </a:bodyPr>
          <a:lstStyle/>
          <a:p>
            <a:r>
              <a:rPr lang="hr-HR" b="1" dirty="0"/>
              <a:t>Razlagači 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="" xmlns:a16="http://schemas.microsoft.com/office/drawing/2014/main" id="{0973D148-8964-44F2-974E-D6F8849660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23866" y="1879054"/>
            <a:ext cx="6864626" cy="5477194"/>
          </a:xfrm>
        </p:spPr>
        <p:txBody>
          <a:bodyPr anchor="t">
            <a:normAutofit/>
          </a:bodyPr>
          <a:lstStyle/>
          <a:p>
            <a:pPr>
              <a:lnSpc>
                <a:spcPct val="150000"/>
              </a:lnSpc>
            </a:pPr>
            <a:r>
              <a:rPr lang="hr-HR" dirty="0"/>
              <a:t>Bakterije </a:t>
            </a:r>
          </a:p>
          <a:p>
            <a:pPr>
              <a:lnSpc>
                <a:spcPct val="150000"/>
              </a:lnSpc>
            </a:pPr>
            <a:r>
              <a:rPr lang="hr-HR" dirty="0"/>
              <a:t>Gljive</a:t>
            </a:r>
          </a:p>
          <a:p>
            <a:pPr>
              <a:lnSpc>
                <a:spcPct val="150000"/>
              </a:lnSpc>
            </a:pPr>
            <a:r>
              <a:rPr lang="hr-HR" dirty="0"/>
              <a:t>Gujavice</a:t>
            </a:r>
          </a:p>
          <a:p>
            <a:pPr>
              <a:lnSpc>
                <a:spcPct val="150000"/>
              </a:lnSpc>
            </a:pPr>
            <a:r>
              <a:rPr lang="hr-HR" dirty="0"/>
              <a:t>Rakovi</a:t>
            </a:r>
          </a:p>
          <a:p>
            <a:pPr>
              <a:lnSpc>
                <a:spcPct val="150000"/>
              </a:lnSpc>
            </a:pPr>
            <a:r>
              <a:rPr lang="hr-HR" dirty="0"/>
              <a:t>Razlažu uginule organizme na mineralne tvari</a:t>
            </a:r>
          </a:p>
          <a:p>
            <a:pPr>
              <a:lnSpc>
                <a:spcPct val="150000"/>
              </a:lnSpc>
            </a:pPr>
            <a:r>
              <a:rPr lang="hr-HR" dirty="0" smtClean="0"/>
              <a:t>Mineralne </a:t>
            </a:r>
            <a:r>
              <a:rPr lang="hr-HR" dirty="0"/>
              <a:t>tvari koriste biljke</a:t>
            </a:r>
          </a:p>
          <a:p>
            <a:endParaRPr lang="hr-HR" sz="1800" dirty="0"/>
          </a:p>
        </p:txBody>
      </p:sp>
      <p:pic>
        <p:nvPicPr>
          <p:cNvPr id="16" name="Slika 15" descr="Slika na kojoj se prikazuje gljive, vrganj&#10;&#10;Opis je automatski generiran">
            <a:extLst>
              <a:ext uri="{FF2B5EF4-FFF2-40B4-BE49-F238E27FC236}">
                <a16:creationId xmlns="" xmlns:a16="http://schemas.microsoft.com/office/drawing/2014/main" id="{3D62D837-9A28-47CA-AECD-184609CF22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681" y="3529617"/>
            <a:ext cx="4570035" cy="3046690"/>
          </a:xfrm>
          <a:prstGeom prst="rect">
            <a:avLst/>
          </a:prstGeom>
        </p:spPr>
      </p:pic>
      <p:pic>
        <p:nvPicPr>
          <p:cNvPr id="20" name="Slika 19">
            <a:extLst>
              <a:ext uri="{FF2B5EF4-FFF2-40B4-BE49-F238E27FC236}">
                <a16:creationId xmlns="" xmlns:a16="http://schemas.microsoft.com/office/drawing/2014/main" id="{C8BA2F32-005A-4DD8-80C3-13DE66BDAE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681" y="1216272"/>
            <a:ext cx="4570035" cy="264795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96304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zervirano mjesto sadržaja 2">
            <a:extLst>
              <a:ext uri="{FF2B5EF4-FFF2-40B4-BE49-F238E27FC236}">
                <a16:creationId xmlns="" xmlns:a16="http://schemas.microsoft.com/office/drawing/2014/main" id="{6D289B87-BEA4-43CE-B937-8FCFC01107CE}"/>
              </a:ext>
            </a:extLst>
          </p:cNvPr>
          <p:cNvSpPr txBox="1">
            <a:spLocks/>
          </p:cNvSpPr>
          <p:nvPr/>
        </p:nvSpPr>
        <p:spPr>
          <a:xfrm>
            <a:off x="518160" y="1726348"/>
            <a:ext cx="11099409" cy="4984561"/>
          </a:xfrm>
          <a:prstGeom prst="rect">
            <a:avLst/>
          </a:prstGeom>
          <a:noFill/>
          <a:ln w="76200">
            <a:solidFill>
              <a:srgbClr val="B0EED5"/>
            </a:solidFill>
          </a:ln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spcAft>
                <a:spcPts val="800"/>
              </a:spcAft>
            </a:pPr>
            <a:r>
              <a:rPr lang="hr-HR" sz="12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hr-HR" sz="1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zervirano mjesto sadržaja 2">
            <a:extLst>
              <a:ext uri="{FF2B5EF4-FFF2-40B4-BE49-F238E27FC236}">
                <a16:creationId xmlns="" xmlns:a16="http://schemas.microsoft.com/office/drawing/2014/main" id="{F19534A5-626A-4C2F-A8B9-320FCB9EA4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3616" y="1080017"/>
            <a:ext cx="10134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sz="3200" dirty="0"/>
              <a:t>                                 </a:t>
            </a:r>
          </a:p>
          <a:p>
            <a:pPr marL="0" indent="0">
              <a:buNone/>
            </a:pPr>
            <a:endParaRPr lang="hr-HR" sz="3200" dirty="0"/>
          </a:p>
          <a:p>
            <a:pPr marL="0" indent="0">
              <a:buNone/>
            </a:pPr>
            <a:r>
              <a:rPr lang="hr-HR" sz="2400" u="sng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hlinkClick r:id="rId2"/>
              </a:rPr>
              <a:t>Čije je ovo zubalo</a:t>
            </a:r>
            <a:endParaRPr lang="hr-HR" sz="2400" u="sng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hr-HR" sz="2400" dirty="0" smtClean="0">
              <a:hlinkClick r:id="rId3"/>
            </a:endParaRPr>
          </a:p>
          <a:p>
            <a:pPr marL="0" indent="0">
              <a:buNone/>
            </a:pPr>
            <a:endParaRPr lang="hr-HR" sz="2400" dirty="0">
              <a:hlinkClick r:id="rId3"/>
            </a:endParaRPr>
          </a:p>
          <a:p>
            <a:pPr marL="0" indent="0">
              <a:buNone/>
            </a:pPr>
            <a:r>
              <a:rPr lang="hr-HR" sz="2400" dirty="0">
                <a:latin typeface="Arial" pitchFamily="34" charset="0"/>
                <a:cs typeface="Arial" pitchFamily="34" charset="0"/>
                <a:hlinkClick r:id="rId3"/>
              </a:rPr>
              <a:t>Provjeri znanje – Način ishrane</a:t>
            </a:r>
            <a:endParaRPr lang="hr-HR" sz="24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endParaRPr lang="hr-HR" i="1" dirty="0"/>
          </a:p>
          <a:p>
            <a:pPr marL="0" indent="0">
              <a:buNone/>
            </a:pPr>
            <a:endParaRPr lang="hr-HR" dirty="0"/>
          </a:p>
        </p:txBody>
      </p:sp>
      <p:pic>
        <p:nvPicPr>
          <p:cNvPr id="8" name="Slika 7">
            <a:extLst>
              <a:ext uri="{FF2B5EF4-FFF2-40B4-BE49-F238E27FC236}">
                <a16:creationId xmlns="" xmlns:a16="http://schemas.microsoft.com/office/drawing/2014/main" id="{B36A06AA-52B5-4012-B2E6-EBE3F9C2258D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3672" y="1464496"/>
            <a:ext cx="666115" cy="701051"/>
          </a:xfrm>
          <a:prstGeom prst="rect">
            <a:avLst/>
          </a:prstGeom>
          <a:noFill/>
        </p:spPr>
      </p:pic>
      <p:pic>
        <p:nvPicPr>
          <p:cNvPr id="6" name="Slika 5">
            <a:extLst>
              <a:ext uri="{FF2B5EF4-FFF2-40B4-BE49-F238E27FC236}">
                <a16:creationId xmlns="" xmlns:a16="http://schemas.microsoft.com/office/drawing/2014/main" id="{09D48187-BE65-4261-B1D5-E4952B6C1C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4059" y="1857220"/>
            <a:ext cx="1476020" cy="1476020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="" xmlns:a16="http://schemas.microsoft.com/office/drawing/2014/main" id="{7CFB167E-6CB4-4269-922E-9DFD4057F9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43410" y="3110849"/>
            <a:ext cx="1481507" cy="1481507"/>
          </a:xfrm>
          <a:prstGeom prst="rect">
            <a:avLst/>
          </a:prstGeom>
        </p:spPr>
      </p:pic>
      <p:sp>
        <p:nvSpPr>
          <p:cNvPr id="10" name="TekstniOkvir 9">
            <a:extLst>
              <a:ext uri="{FF2B5EF4-FFF2-40B4-BE49-F238E27FC236}">
                <a16:creationId xmlns="" xmlns:a16="http://schemas.microsoft.com/office/drawing/2014/main" id="{B4FA1411-B0A8-4F3A-B031-9AC4C0899501}"/>
              </a:ext>
            </a:extLst>
          </p:cNvPr>
          <p:cNvSpPr txBox="1"/>
          <p:nvPr/>
        </p:nvSpPr>
        <p:spPr>
          <a:xfrm>
            <a:off x="671397" y="4910278"/>
            <a:ext cx="6098344" cy="579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hr-HR" sz="2400" u="sng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hlinkClick r:id="rId7"/>
              </a:rPr>
              <a:t>Probavilo ptica</a:t>
            </a:r>
            <a:endParaRPr lang="hr-HR" sz="4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2" name="Slika 11">
            <a:extLst>
              <a:ext uri="{FF2B5EF4-FFF2-40B4-BE49-F238E27FC236}">
                <a16:creationId xmlns="" xmlns:a16="http://schemas.microsoft.com/office/drawing/2014/main" id="{3A90FDF2-726B-4163-9734-7E58AAC328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92607" y="4592356"/>
            <a:ext cx="1553887" cy="1553887"/>
          </a:xfrm>
          <a:prstGeom prst="rect">
            <a:avLst/>
          </a:prstGeom>
        </p:spPr>
      </p:pic>
      <p:sp>
        <p:nvSpPr>
          <p:cNvPr id="11" name="TekstniOkvir 10">
            <a:extLst>
              <a:ext uri="{FF2B5EF4-FFF2-40B4-BE49-F238E27FC236}">
                <a16:creationId xmlns="" xmlns:a16="http://schemas.microsoft.com/office/drawing/2014/main" id="{BF9AB040-6E56-4801-B256-DA7B0F3FA912}"/>
              </a:ext>
            </a:extLst>
          </p:cNvPr>
          <p:cNvSpPr txBox="1"/>
          <p:nvPr/>
        </p:nvSpPr>
        <p:spPr>
          <a:xfrm>
            <a:off x="4222901" y="1080017"/>
            <a:ext cx="60983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3600" b="1" dirty="0">
                <a:latin typeface="+mj-lt"/>
              </a:rPr>
              <a:t>Provjeri znanje </a:t>
            </a:r>
          </a:p>
        </p:txBody>
      </p:sp>
    </p:spTree>
    <p:extLst>
      <p:ext uri="{BB962C8B-B14F-4D97-AF65-F5344CB8AC3E}">
        <p14:creationId xmlns="" xmlns:p14="http://schemas.microsoft.com/office/powerpoint/2010/main" val="10780350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 descr="Slika na kojoj se prikazuje životinja&#10;&#10;Opis je automatski generiran">
            <a:extLst>
              <a:ext uri="{FF2B5EF4-FFF2-40B4-BE49-F238E27FC236}">
                <a16:creationId xmlns="" xmlns:a16="http://schemas.microsoft.com/office/drawing/2014/main" id="{7D8F12A8-7812-418B-B710-B419BA5A1C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25000"/>
          <a:stretch/>
        </p:blipFill>
        <p:spPr>
          <a:xfrm>
            <a:off x="1" y="1139484"/>
            <a:ext cx="12192000" cy="5590808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="" xmlns:a16="http://schemas.microsoft.com/office/drawing/2014/main" id="{A0B5B9B9-66E8-498F-91AC-F98002E32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586" y="1364219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I </a:t>
            </a:r>
            <a:r>
              <a:rPr lang="en-US" b="1" dirty="0" err="1">
                <a:solidFill>
                  <a:schemeClr val="bg1"/>
                </a:solidFill>
              </a:rPr>
              <a:t>jednostanični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organizmi</a:t>
            </a:r>
            <a:r>
              <a:rPr lang="en-US" b="1" dirty="0">
                <a:solidFill>
                  <a:schemeClr val="bg1"/>
                </a:solidFill>
              </a:rPr>
              <a:t> se </a:t>
            </a:r>
            <a:r>
              <a:rPr lang="en-US" b="1" dirty="0" err="1">
                <a:solidFill>
                  <a:schemeClr val="bg1"/>
                </a:solidFill>
              </a:rPr>
              <a:t>hrane</a:t>
            </a:r>
            <a:r>
              <a:rPr lang="en-US" b="1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="" xmlns:p14="http://schemas.microsoft.com/office/powerpoint/2010/main" val="17666001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DB87F614-2A18-49E7-A7F9-4E00D6FC9D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4319" y="1403311"/>
            <a:ext cx="5712824" cy="1325563"/>
          </a:xfrm>
        </p:spPr>
        <p:txBody>
          <a:bodyPr>
            <a:normAutofit/>
          </a:bodyPr>
          <a:lstStyle/>
          <a:p>
            <a:r>
              <a:rPr lang="hr-HR" b="1" dirty="0"/>
              <a:t>Jednostanični organizmi 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="" xmlns:a16="http://schemas.microsoft.com/office/drawing/2014/main" id="{7097FE65-4560-4F8F-B523-70529BD48A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0712" y="2538285"/>
            <a:ext cx="4558309" cy="3181684"/>
          </a:xfrm>
        </p:spPr>
        <p:txBody>
          <a:bodyPr anchor="t">
            <a:normAutofit/>
          </a:bodyPr>
          <a:lstStyle/>
          <a:p>
            <a:pPr>
              <a:lnSpc>
                <a:spcPct val="150000"/>
              </a:lnSpc>
            </a:pPr>
            <a:r>
              <a:rPr lang="hr-HR" sz="3200" dirty="0"/>
              <a:t>Autotrofni</a:t>
            </a:r>
          </a:p>
          <a:p>
            <a:pPr>
              <a:lnSpc>
                <a:spcPct val="150000"/>
              </a:lnSpc>
            </a:pPr>
            <a:r>
              <a:rPr lang="hr-HR" sz="3200" dirty="0" err="1"/>
              <a:t>Heterotrofni</a:t>
            </a:r>
            <a:r>
              <a:rPr lang="hr-HR" sz="3200" dirty="0"/>
              <a:t> </a:t>
            </a:r>
          </a:p>
        </p:txBody>
      </p:sp>
      <p:pic>
        <p:nvPicPr>
          <p:cNvPr id="7" name="Slika 6" descr="Slika na kojoj se prikazuje životinja&#10;&#10;Opis je automatski generiran">
            <a:extLst>
              <a:ext uri="{FF2B5EF4-FFF2-40B4-BE49-F238E27FC236}">
                <a16:creationId xmlns="" xmlns:a16="http://schemas.microsoft.com/office/drawing/2014/main" id="{DD28BC3F-802E-47CE-ABBE-01838A2B13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25000"/>
          <a:stretch/>
        </p:blipFill>
        <p:spPr>
          <a:xfrm>
            <a:off x="244857" y="1263332"/>
            <a:ext cx="5427406" cy="2792473"/>
          </a:xfrm>
          <a:prstGeom prst="rect">
            <a:avLst/>
          </a:prstGeom>
        </p:spPr>
      </p:pic>
      <p:pic>
        <p:nvPicPr>
          <p:cNvPr id="9" name="Slika 8" descr="Slika na kojoj se prikazuje cipele&#10;&#10;Opis je automatski generiran">
            <a:extLst>
              <a:ext uri="{FF2B5EF4-FFF2-40B4-BE49-F238E27FC236}">
                <a16:creationId xmlns="" xmlns:a16="http://schemas.microsoft.com/office/drawing/2014/main" id="{1E9DA4B2-831D-45DA-ABF1-E5D488A72C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857" y="4129127"/>
            <a:ext cx="5427406" cy="303397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4991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1DC6B3C1-FE90-470B-B1E8-3187EFC77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4248" y="1286246"/>
            <a:ext cx="4380109" cy="1344975"/>
          </a:xfrm>
        </p:spPr>
        <p:txBody>
          <a:bodyPr>
            <a:normAutofit/>
          </a:bodyPr>
          <a:lstStyle/>
          <a:p>
            <a:r>
              <a:rPr lang="hr-HR" sz="4000" b="1" dirty="0"/>
              <a:t>Papučica</a:t>
            </a:r>
            <a:r>
              <a:rPr lang="hr-HR" sz="2800" dirty="0"/>
              <a:t/>
            </a:r>
            <a:br>
              <a:rPr lang="hr-HR" sz="2800" dirty="0"/>
            </a:br>
            <a:endParaRPr lang="hr-HR" sz="2800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="" xmlns:a16="http://schemas.microsoft.com/office/drawing/2014/main" id="{EB24C297-654E-4432-987B-3172BB099B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2722" y="1838907"/>
            <a:ext cx="3657600" cy="246490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hr-HR" sz="1800" dirty="0"/>
          </a:p>
          <a:p>
            <a:pPr marL="0" indent="0">
              <a:buNone/>
            </a:pPr>
            <a:endParaRPr lang="hr-HR" sz="1800" dirty="0"/>
          </a:p>
          <a:p>
            <a:pPr>
              <a:lnSpc>
                <a:spcPct val="150000"/>
              </a:lnSpc>
            </a:pPr>
            <a:r>
              <a:rPr lang="hr-HR" sz="3200" dirty="0"/>
              <a:t>Hranidbeni mjehurić</a:t>
            </a:r>
          </a:p>
          <a:p>
            <a:pPr>
              <a:lnSpc>
                <a:spcPct val="150000"/>
              </a:lnSpc>
            </a:pPr>
            <a:r>
              <a:rPr lang="hr-HR" sz="3200" dirty="0"/>
              <a:t>Hrani se bakterijama</a:t>
            </a:r>
          </a:p>
        </p:txBody>
      </p:sp>
      <p:pic>
        <p:nvPicPr>
          <p:cNvPr id="6" name="Slika 5" descr="Slika na kojoj se prikazuje nebo&#10;&#10;Opis je automatski generiran">
            <a:extLst>
              <a:ext uri="{FF2B5EF4-FFF2-40B4-BE49-F238E27FC236}">
                <a16:creationId xmlns="" xmlns:a16="http://schemas.microsoft.com/office/drawing/2014/main" id="{CDD65AA2-E562-4D66-A0AC-3F929C4869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566" r="5138" b="3"/>
          <a:stretch/>
        </p:blipFill>
        <p:spPr>
          <a:xfrm>
            <a:off x="335147" y="1618843"/>
            <a:ext cx="5526595" cy="4803057"/>
          </a:xfrm>
          <a:prstGeom prst="rect">
            <a:avLst/>
          </a:prstGeom>
        </p:spPr>
      </p:pic>
      <p:sp>
        <p:nvSpPr>
          <p:cNvPr id="7" name="TekstniOkvir 6">
            <a:extLst>
              <a:ext uri="{FF2B5EF4-FFF2-40B4-BE49-F238E27FC236}">
                <a16:creationId xmlns="" xmlns:a16="http://schemas.microsoft.com/office/drawing/2014/main" id="{27314756-D662-4595-9DAC-7888BC9EA8FF}"/>
              </a:ext>
            </a:extLst>
          </p:cNvPr>
          <p:cNvSpPr txBox="1"/>
          <p:nvPr/>
        </p:nvSpPr>
        <p:spPr>
          <a:xfrm>
            <a:off x="7312722" y="5848753"/>
            <a:ext cx="43801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hr-HR" sz="2400" dirty="0"/>
              <a:t>DDS Istraži </a:t>
            </a:r>
            <a:r>
              <a:rPr lang="hr-HR" sz="2400" i="1" dirty="0">
                <a:hlinkClick r:id="rId3"/>
              </a:rPr>
              <a:t>Prehrana papučice</a:t>
            </a:r>
            <a:endParaRPr lang="hr-HR" sz="2400" i="1" dirty="0"/>
          </a:p>
        </p:txBody>
      </p:sp>
      <p:pic>
        <p:nvPicPr>
          <p:cNvPr id="8" name="Slika 7">
            <a:extLst>
              <a:ext uri="{FF2B5EF4-FFF2-40B4-BE49-F238E27FC236}">
                <a16:creationId xmlns="" xmlns:a16="http://schemas.microsoft.com/office/drawing/2014/main" id="{8CE2247C-0725-4BF5-AFB0-3004416AB5EA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2722" y="5045986"/>
            <a:ext cx="641838" cy="6694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728512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1DC6B3C1-FE90-470B-B1E8-3187EFC77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2200" y="1312750"/>
            <a:ext cx="3660327" cy="1344975"/>
          </a:xfrm>
        </p:spPr>
        <p:txBody>
          <a:bodyPr>
            <a:normAutofit/>
          </a:bodyPr>
          <a:lstStyle/>
          <a:p>
            <a:r>
              <a:rPr lang="hr-HR" sz="4000" b="1" dirty="0"/>
              <a:t>Ameba</a:t>
            </a:r>
            <a:r>
              <a:rPr lang="hr-HR" sz="4000" dirty="0"/>
              <a:t/>
            </a:r>
            <a:br>
              <a:rPr lang="hr-HR" sz="4000" dirty="0"/>
            </a:br>
            <a:endParaRPr lang="hr-HR" sz="4000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="" xmlns:a16="http://schemas.microsoft.com/office/drawing/2014/main" id="{EB24C297-654E-4432-987B-3172BB099B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9844" y="2328440"/>
            <a:ext cx="3657600" cy="409277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hr-HR" sz="3200" dirty="0"/>
              <a:t>Lažne nožice </a:t>
            </a:r>
          </a:p>
          <a:p>
            <a:pPr>
              <a:lnSpc>
                <a:spcPct val="150000"/>
              </a:lnSpc>
            </a:pPr>
            <a:r>
              <a:rPr lang="hr-HR" sz="3200" dirty="0"/>
              <a:t>Obavijaju hranu</a:t>
            </a:r>
          </a:p>
          <a:p>
            <a:endParaRPr lang="hr-HR" sz="1800" dirty="0"/>
          </a:p>
        </p:txBody>
      </p:sp>
      <p:pic>
        <p:nvPicPr>
          <p:cNvPr id="8" name="Slika 7" descr="Slika na kojoj se prikazuje ukras za kosu&#10;&#10;Opis je automatski generiran">
            <a:extLst>
              <a:ext uri="{FF2B5EF4-FFF2-40B4-BE49-F238E27FC236}">
                <a16:creationId xmlns="" xmlns:a16="http://schemas.microsoft.com/office/drawing/2014/main" id="{15FBAAD6-C515-4B58-A376-BF0978824C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335" r="6257"/>
          <a:stretch/>
        </p:blipFill>
        <p:spPr>
          <a:xfrm>
            <a:off x="204216" y="1207889"/>
            <a:ext cx="6323193" cy="549536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69831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FDF73547-CF0D-40D3-97AA-C17FF6109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9175" y="1312750"/>
            <a:ext cx="3660327" cy="1344975"/>
          </a:xfrm>
        </p:spPr>
        <p:txBody>
          <a:bodyPr>
            <a:normAutofit/>
          </a:bodyPr>
          <a:lstStyle/>
          <a:p>
            <a:r>
              <a:rPr lang="hr-HR" sz="4000" dirty="0" err="1"/>
              <a:t>Euglena</a:t>
            </a:r>
            <a:endParaRPr lang="hr-HR" sz="4000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="" xmlns:a16="http://schemas.microsoft.com/office/drawing/2014/main" id="{6FE370F8-B3CA-4A52-BD32-5FF28FC451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59175" y="2505743"/>
            <a:ext cx="4631900" cy="409277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hr-HR" sz="3200" dirty="0" err="1"/>
              <a:t>Autotrofna</a:t>
            </a:r>
            <a:r>
              <a:rPr lang="hr-HR" sz="3200" dirty="0"/>
              <a:t> </a:t>
            </a:r>
          </a:p>
          <a:p>
            <a:pPr>
              <a:lnSpc>
                <a:spcPct val="150000"/>
              </a:lnSpc>
            </a:pPr>
            <a:r>
              <a:rPr lang="hr-HR" sz="3200" dirty="0" err="1"/>
              <a:t>Heterotrofna</a:t>
            </a:r>
            <a:r>
              <a:rPr lang="hr-HR" sz="3200" dirty="0"/>
              <a:t> ishrana</a:t>
            </a:r>
          </a:p>
          <a:p>
            <a:pPr>
              <a:lnSpc>
                <a:spcPct val="150000"/>
              </a:lnSpc>
            </a:pPr>
            <a:r>
              <a:rPr lang="hr-HR" sz="3200" dirty="0"/>
              <a:t>Svjetlost </a:t>
            </a:r>
            <a:r>
              <a:rPr lang="hr-HR" sz="3200" dirty="0" smtClean="0"/>
              <a:t>– </a:t>
            </a:r>
            <a:r>
              <a:rPr lang="hr-HR" sz="3200" dirty="0"/>
              <a:t>fotosinteza</a:t>
            </a:r>
          </a:p>
          <a:p>
            <a:endParaRPr lang="hr-HR" sz="1800" dirty="0"/>
          </a:p>
        </p:txBody>
      </p:sp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C71449E7-A9C1-4725-86F1-7C3E1F45B0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653" r="3468" b="1"/>
          <a:stretch/>
        </p:blipFill>
        <p:spPr>
          <a:xfrm>
            <a:off x="502935" y="1985238"/>
            <a:ext cx="5422861" cy="471290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89587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FDF73547-CF0D-40D3-97AA-C17FF6109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1200" y="1415461"/>
            <a:ext cx="3847202" cy="830728"/>
          </a:xfrm>
        </p:spPr>
        <p:txBody>
          <a:bodyPr>
            <a:normAutofit/>
          </a:bodyPr>
          <a:lstStyle/>
          <a:p>
            <a:r>
              <a:rPr lang="hr-HR" sz="4000" b="1" dirty="0"/>
              <a:t>Bakterije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="" xmlns:a16="http://schemas.microsoft.com/office/drawing/2014/main" id="{6FE370F8-B3CA-4A52-BD32-5FF28FC451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1200" y="2272850"/>
            <a:ext cx="4960306" cy="427768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hr-HR" sz="3200" b="1" dirty="0"/>
              <a:t>Autotrofne</a:t>
            </a:r>
            <a:r>
              <a:rPr lang="hr-HR" sz="3200" dirty="0"/>
              <a:t> (</a:t>
            </a:r>
            <a:r>
              <a:rPr lang="hr-HR" sz="3200" dirty="0" err="1"/>
              <a:t>cijanobakterije</a:t>
            </a:r>
            <a:r>
              <a:rPr lang="hr-HR" sz="3200" dirty="0"/>
              <a:t>)</a:t>
            </a:r>
          </a:p>
          <a:p>
            <a:pPr>
              <a:lnSpc>
                <a:spcPct val="150000"/>
              </a:lnSpc>
            </a:pPr>
            <a:r>
              <a:rPr lang="hr-HR" sz="3200" b="1" dirty="0" err="1"/>
              <a:t>Heterotrofne</a:t>
            </a:r>
            <a:r>
              <a:rPr lang="hr-HR" sz="3200" b="1" dirty="0"/>
              <a:t> </a:t>
            </a:r>
          </a:p>
          <a:p>
            <a:pPr>
              <a:lnSpc>
                <a:spcPct val="150000"/>
              </a:lnSpc>
            </a:pPr>
            <a:r>
              <a:rPr lang="hr-HR" sz="3200" b="1" dirty="0" err="1"/>
              <a:t>Saprofiti</a:t>
            </a:r>
            <a:r>
              <a:rPr lang="hr-HR" sz="3200" dirty="0"/>
              <a:t> – razlagači </a:t>
            </a:r>
          </a:p>
          <a:p>
            <a:pPr>
              <a:lnSpc>
                <a:spcPct val="150000"/>
              </a:lnSpc>
            </a:pPr>
            <a:r>
              <a:rPr lang="hr-HR" sz="3200" b="1" dirty="0"/>
              <a:t>Paraziti</a:t>
            </a:r>
            <a:r>
              <a:rPr lang="hr-HR" sz="3200" dirty="0"/>
              <a:t> – uzročnici bolesti</a:t>
            </a:r>
          </a:p>
          <a:p>
            <a:pPr>
              <a:lnSpc>
                <a:spcPct val="150000"/>
              </a:lnSpc>
            </a:pPr>
            <a:r>
              <a:rPr lang="hr-HR" sz="3200" b="1" dirty="0" err="1"/>
              <a:t>Simbionti</a:t>
            </a:r>
            <a:r>
              <a:rPr lang="hr-HR" sz="3200" dirty="0"/>
              <a:t> – probavilo</a:t>
            </a:r>
          </a:p>
          <a:p>
            <a:endParaRPr lang="hr-HR" sz="2400" dirty="0"/>
          </a:p>
        </p:txBody>
      </p:sp>
      <p:pic>
        <p:nvPicPr>
          <p:cNvPr id="8" name="Slika 7" descr="Slika na kojoj se prikazuje na zatvorenom, hrana, cipele&#10;&#10;Opis je automatski generiran">
            <a:extLst>
              <a:ext uri="{FF2B5EF4-FFF2-40B4-BE49-F238E27FC236}">
                <a16:creationId xmlns="" xmlns:a16="http://schemas.microsoft.com/office/drawing/2014/main" id="{8C06CB69-1188-4C48-97B6-C3DF0521C4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8048"/>
          <a:stretch/>
        </p:blipFill>
        <p:spPr>
          <a:xfrm>
            <a:off x="750494" y="4376603"/>
            <a:ext cx="4299808" cy="2173934"/>
          </a:xfrm>
          <a:prstGeom prst="rect">
            <a:avLst/>
          </a:prstGeom>
        </p:spPr>
      </p:pic>
      <p:pic>
        <p:nvPicPr>
          <p:cNvPr id="6" name="Slika 5" descr="Slika na kojoj se prikazuje životinja&#10;&#10;Opis je automatski generiran">
            <a:extLst>
              <a:ext uri="{FF2B5EF4-FFF2-40B4-BE49-F238E27FC236}">
                <a16:creationId xmlns="" xmlns:a16="http://schemas.microsoft.com/office/drawing/2014/main" id="{296317C7-A637-40B5-93E3-508597BE83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0542" b="3"/>
          <a:stretch/>
        </p:blipFill>
        <p:spPr>
          <a:xfrm>
            <a:off x="750494" y="1211296"/>
            <a:ext cx="4299808" cy="305324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90367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>
            <a:extLst>
              <a:ext uri="{FF2B5EF4-FFF2-40B4-BE49-F238E27FC236}">
                <a16:creationId xmlns="" xmlns:a16="http://schemas.microsoft.com/office/drawing/2014/main" id="{CFCC7DD3-94AA-4CC3-944C-E28106249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74131"/>
            <a:ext cx="10515600" cy="770868"/>
          </a:xfrm>
        </p:spPr>
        <p:txBody>
          <a:bodyPr>
            <a:normAutofit/>
          </a:bodyPr>
          <a:lstStyle/>
          <a:p>
            <a:pPr algn="ctr"/>
            <a:r>
              <a:rPr lang="hr-HR" sz="4000" b="1" dirty="0"/>
              <a:t>IZLAZNA KARTICA</a:t>
            </a:r>
          </a:p>
        </p:txBody>
      </p:sp>
      <p:pic>
        <p:nvPicPr>
          <p:cNvPr id="4" name="Rezervirano mjesto sadržaja 3">
            <a:extLst>
              <a:ext uri="{FF2B5EF4-FFF2-40B4-BE49-F238E27FC236}">
                <a16:creationId xmlns="" xmlns:a16="http://schemas.microsoft.com/office/drawing/2014/main" id="{3DAFD184-75D0-4CF7-ACBF-D853D72DD6FD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945" y="2044999"/>
            <a:ext cx="9540595" cy="42392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22289973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7C257A98-B480-47A2-B801-DA557EFEF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4738" y="1368622"/>
            <a:ext cx="10515600" cy="699330"/>
          </a:xfrm>
        </p:spPr>
        <p:txBody>
          <a:bodyPr>
            <a:normAutofit fontScale="90000"/>
          </a:bodyPr>
          <a:lstStyle/>
          <a:p>
            <a:r>
              <a:rPr lang="hr-HR" b="1" dirty="0" err="1"/>
              <a:t>Autotrofni</a:t>
            </a:r>
            <a:r>
              <a:rPr lang="hr-HR" b="1" dirty="0"/>
              <a:t> organizmi – proizvođači </a:t>
            </a:r>
            <a:r>
              <a:rPr lang="hr-HR" dirty="0"/>
              <a:t/>
            </a:r>
            <a:br>
              <a:rPr lang="hr-HR" dirty="0"/>
            </a:br>
            <a:endParaRPr lang="hr-HR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="" xmlns:a16="http://schemas.microsoft.com/office/drawing/2014/main" id="{62B0FBAA-54C1-462C-8F0F-225B6B8D68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4738" y="2548715"/>
            <a:ext cx="10269416" cy="31087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sz="3200" b="1" dirty="0"/>
              <a:t>Sami sebi stvaraju hranu procesom fotosinteze</a:t>
            </a:r>
          </a:p>
          <a:p>
            <a:pPr marL="0" indent="0">
              <a:buNone/>
            </a:pPr>
            <a:endParaRPr lang="hr-HR" sz="3200" dirty="0"/>
          </a:p>
          <a:p>
            <a:pPr marL="0" indent="0">
              <a:buNone/>
            </a:pPr>
            <a:r>
              <a:rPr lang="hr-HR" dirty="0"/>
              <a:t>6 CO</a:t>
            </a:r>
            <a:r>
              <a:rPr lang="hr-HR" baseline="-25000" dirty="0"/>
              <a:t>2</a:t>
            </a:r>
            <a:r>
              <a:rPr lang="hr-HR" dirty="0"/>
              <a:t>  +  6 H</a:t>
            </a:r>
            <a:r>
              <a:rPr lang="hr-HR" baseline="-25000" dirty="0"/>
              <a:t>2</a:t>
            </a:r>
            <a:r>
              <a:rPr lang="hr-HR" dirty="0"/>
              <a:t>O          C</a:t>
            </a:r>
            <a:r>
              <a:rPr lang="hr-HR" baseline="-25000" dirty="0"/>
              <a:t>6</a:t>
            </a:r>
            <a:r>
              <a:rPr lang="hr-HR" dirty="0"/>
              <a:t>H</a:t>
            </a:r>
            <a:r>
              <a:rPr lang="hr-HR" baseline="-25000" dirty="0"/>
              <a:t>12</a:t>
            </a:r>
            <a:r>
              <a:rPr lang="hr-HR" dirty="0"/>
              <a:t>O</a:t>
            </a:r>
            <a:r>
              <a:rPr lang="hr-HR" baseline="-25000" dirty="0"/>
              <a:t>6</a:t>
            </a:r>
            <a:r>
              <a:rPr lang="hr-HR" dirty="0"/>
              <a:t>   + 6 O</a:t>
            </a:r>
            <a:r>
              <a:rPr lang="hr-HR" baseline="-25000" dirty="0"/>
              <a:t>2</a:t>
            </a:r>
          </a:p>
          <a:p>
            <a:pPr marL="0" indent="0">
              <a:buNone/>
            </a:pPr>
            <a:endParaRPr lang="hr-HR" sz="3200" baseline="-25000" dirty="0"/>
          </a:p>
          <a:p>
            <a:r>
              <a:rPr lang="hr-HR" sz="3200" dirty="0" err="1"/>
              <a:t>cijanobakterije</a:t>
            </a:r>
            <a:r>
              <a:rPr lang="hr-HR" sz="3200" dirty="0"/>
              <a:t>, alge, biljke</a:t>
            </a:r>
          </a:p>
        </p:txBody>
      </p:sp>
      <p:cxnSp>
        <p:nvCxnSpPr>
          <p:cNvPr id="8" name="Ravni poveznik sa strelicom 7">
            <a:extLst>
              <a:ext uri="{FF2B5EF4-FFF2-40B4-BE49-F238E27FC236}">
                <a16:creationId xmlns="" xmlns:a16="http://schemas.microsoft.com/office/drawing/2014/main" id="{962EAA77-7BCC-4EE0-B381-3E99E46D00AE}"/>
              </a:ext>
            </a:extLst>
          </p:cNvPr>
          <p:cNvCxnSpPr>
            <a:cxnSpLocks/>
          </p:cNvCxnSpPr>
          <p:nvPr/>
        </p:nvCxnSpPr>
        <p:spPr>
          <a:xfrm>
            <a:off x="3252083" y="3847513"/>
            <a:ext cx="49033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kstniOkvir 6">
            <a:extLst>
              <a:ext uri="{FF2B5EF4-FFF2-40B4-BE49-F238E27FC236}">
                <a16:creationId xmlns="" xmlns:a16="http://schemas.microsoft.com/office/drawing/2014/main" id="{C26020A6-2D74-4322-AD22-0C47ACE65209}"/>
              </a:ext>
            </a:extLst>
          </p:cNvPr>
          <p:cNvSpPr txBox="1"/>
          <p:nvPr/>
        </p:nvSpPr>
        <p:spPr>
          <a:xfrm>
            <a:off x="6552027" y="5872295"/>
            <a:ext cx="291553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hr-HR" dirty="0"/>
              <a:t> </a:t>
            </a:r>
          </a:p>
          <a:p>
            <a:pPr marL="0" indent="0">
              <a:buNone/>
            </a:pPr>
            <a:r>
              <a:rPr lang="hr-HR" dirty="0"/>
              <a:t> </a:t>
            </a:r>
            <a:r>
              <a:rPr lang="hr-HR" sz="2400" dirty="0">
                <a:hlinkClick r:id="rId2"/>
              </a:rPr>
              <a:t>Zanimljivosti</a:t>
            </a:r>
            <a:endParaRPr lang="hr-HR" dirty="0"/>
          </a:p>
        </p:txBody>
      </p:sp>
      <p:pic>
        <p:nvPicPr>
          <p:cNvPr id="9" name="Picture 2">
            <a:extLst>
              <a:ext uri="{FF2B5EF4-FFF2-40B4-BE49-F238E27FC236}">
                <a16:creationId xmlns="" xmlns:a16="http://schemas.microsoft.com/office/drawing/2014/main" id="{CA79EEEE-E843-42E1-8BF4-9B924572BB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5536" y="5914323"/>
            <a:ext cx="623250" cy="696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kstniOkvir 9">
            <a:extLst>
              <a:ext uri="{FF2B5EF4-FFF2-40B4-BE49-F238E27FC236}">
                <a16:creationId xmlns="" xmlns:a16="http://schemas.microsoft.com/office/drawing/2014/main" id="{9C580458-92C6-459E-A72D-752ED9A4C3CE}"/>
              </a:ext>
            </a:extLst>
          </p:cNvPr>
          <p:cNvSpPr txBox="1"/>
          <p:nvPr/>
        </p:nvSpPr>
        <p:spPr>
          <a:xfrm>
            <a:off x="939228" y="6191322"/>
            <a:ext cx="31685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4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Video o </a:t>
            </a:r>
            <a:r>
              <a:rPr lang="hr-HR" sz="2400" u="sng" dirty="0">
                <a:solidFill>
                  <a:srgbClr val="0000F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Fotosintezi</a:t>
            </a:r>
            <a:endParaRPr lang="hr-HR" sz="2400" dirty="0"/>
          </a:p>
        </p:txBody>
      </p:sp>
    </p:spTree>
    <p:extLst>
      <p:ext uri="{BB962C8B-B14F-4D97-AF65-F5344CB8AC3E}">
        <p14:creationId xmlns="" xmlns:p14="http://schemas.microsoft.com/office/powerpoint/2010/main" val="3020890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2">
            <a:extLst>
              <a:ext uri="{FF2B5EF4-FFF2-40B4-BE49-F238E27FC236}">
                <a16:creationId xmlns="" xmlns:a16="http://schemas.microsoft.com/office/drawing/2014/main" id="{932B1AA8-1FFE-42B1-842D-BFCD7A4A486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0166" y="1197317"/>
            <a:ext cx="10515600" cy="771525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r-HR" sz="4000" b="1" dirty="0"/>
              <a:t>Provjeri znanje </a:t>
            </a:r>
          </a:p>
        </p:txBody>
      </p:sp>
      <p:sp>
        <p:nvSpPr>
          <p:cNvPr id="5" name="Rezervirano mjesto sadržaja 2">
            <a:extLst>
              <a:ext uri="{FF2B5EF4-FFF2-40B4-BE49-F238E27FC236}">
                <a16:creationId xmlns="" xmlns:a16="http://schemas.microsoft.com/office/drawing/2014/main" id="{A3511FD0-9476-42F2-B423-EF8902DC6745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50166" y="1968842"/>
            <a:ext cx="11282288" cy="4572635"/>
          </a:xfrm>
          <a:prstGeom prst="rect">
            <a:avLst/>
          </a:prstGeom>
          <a:noFill/>
          <a:ln w="76200">
            <a:solidFill>
              <a:srgbClr val="B0EED5"/>
            </a:solidFill>
          </a:ln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endParaRPr lang="hr-HR" dirty="0">
              <a:hlinkClick r:id="rId2"/>
            </a:endParaRPr>
          </a:p>
          <a:p>
            <a:pPr marL="0" indent="0">
              <a:buNone/>
            </a:pPr>
            <a:r>
              <a:rPr lang="hr-HR" dirty="0">
                <a:hlinkClick r:id="rId2"/>
              </a:rPr>
              <a:t>Provjeri znanje – Način ishrane</a:t>
            </a:r>
            <a:endParaRPr lang="hr-HR" dirty="0"/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r>
              <a:rPr lang="hr-HR" sz="2400" u="sng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hlinkClick r:id="rId3"/>
              </a:rPr>
              <a:t>Kako se hrane jednostanični organizmi</a:t>
            </a:r>
            <a:endParaRPr lang="hr-HR" sz="2400" u="sng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hr-HR" sz="2400" u="sng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hr-HR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hr-HR" dirty="0">
                <a:hlinkClick r:id="rId4"/>
              </a:rPr>
              <a:t>Provjeri znanje </a:t>
            </a:r>
            <a:endParaRPr lang="hr-HR" dirty="0"/>
          </a:p>
          <a:p>
            <a:pPr marL="0" indent="0">
              <a:buNone/>
            </a:pPr>
            <a:endParaRPr lang="hr-HR" dirty="0"/>
          </a:p>
        </p:txBody>
      </p:sp>
      <p:pic>
        <p:nvPicPr>
          <p:cNvPr id="8" name="Slika 7">
            <a:extLst>
              <a:ext uri="{FF2B5EF4-FFF2-40B4-BE49-F238E27FC236}">
                <a16:creationId xmlns="" xmlns:a16="http://schemas.microsoft.com/office/drawing/2014/main" id="{5AE7792C-B0E2-492D-B5AA-1B0EF986E7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19656" y="1775077"/>
            <a:ext cx="725487" cy="719390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="" xmlns:a16="http://schemas.microsoft.com/office/drawing/2014/main" id="{98BE6A38-2AFB-4423-98D0-51F5C82E8F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31571" y="2056351"/>
            <a:ext cx="1426449" cy="1426449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="" xmlns:a16="http://schemas.microsoft.com/office/drawing/2014/main" id="{91329C34-FD0D-478D-8AE6-5898BB739D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61337" y="3640638"/>
            <a:ext cx="1442122" cy="1442122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="" xmlns:a16="http://schemas.microsoft.com/office/drawing/2014/main" id="{F12B7990-7E4B-4851-AF74-1605619BD88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59741" y="4820672"/>
            <a:ext cx="1604264" cy="160426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815034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>
            <a:extLst>
              <a:ext uri="{FF2B5EF4-FFF2-40B4-BE49-F238E27FC236}">
                <a16:creationId xmlns="" xmlns:a16="http://schemas.microsoft.com/office/drawing/2014/main" id="{8A4CE06A-C0CE-4160-82B2-EB8F8E6F7E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410" y="1279722"/>
            <a:ext cx="11633981" cy="543656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hr-HR" b="1" dirty="0"/>
              <a:t>Voda</a:t>
            </a:r>
            <a:r>
              <a:rPr lang="hr-HR" dirty="0"/>
              <a:t> ulazi </a:t>
            </a:r>
            <a:r>
              <a:rPr lang="hr-HR" b="1" dirty="0"/>
              <a:t>osmozom </a:t>
            </a:r>
            <a:r>
              <a:rPr lang="hr-HR" dirty="0"/>
              <a:t>kroz stanice </a:t>
            </a:r>
            <a:r>
              <a:rPr lang="hr-HR" b="1" dirty="0"/>
              <a:t>korijena</a:t>
            </a:r>
          </a:p>
          <a:p>
            <a:pPr>
              <a:lnSpc>
                <a:spcPct val="150000"/>
              </a:lnSpc>
            </a:pPr>
            <a:r>
              <a:rPr lang="hr-HR" b="1" dirty="0"/>
              <a:t>Ugljikov dioksid </a:t>
            </a:r>
            <a:r>
              <a:rPr lang="hr-HR" dirty="0"/>
              <a:t>ulazi kroz </a:t>
            </a:r>
            <a:r>
              <a:rPr lang="hr-HR" b="1" dirty="0" err="1"/>
              <a:t>puči</a:t>
            </a:r>
            <a:r>
              <a:rPr lang="hr-HR" b="1" dirty="0"/>
              <a:t> </a:t>
            </a:r>
            <a:r>
              <a:rPr lang="hr-HR" dirty="0"/>
              <a:t>na listu</a:t>
            </a:r>
          </a:p>
          <a:p>
            <a:pPr>
              <a:lnSpc>
                <a:spcPct val="150000"/>
              </a:lnSpc>
            </a:pPr>
            <a:r>
              <a:rPr lang="hr-HR" dirty="0"/>
              <a:t>U </a:t>
            </a:r>
            <a:r>
              <a:rPr lang="hr-HR" b="1" dirty="0" err="1"/>
              <a:t>kloroplastima</a:t>
            </a:r>
            <a:r>
              <a:rPr lang="hr-HR" b="1" dirty="0"/>
              <a:t> </a:t>
            </a:r>
            <a:r>
              <a:rPr lang="hr-HR" dirty="0"/>
              <a:t>se stvara </a:t>
            </a:r>
            <a:r>
              <a:rPr lang="hr-HR" b="1" dirty="0"/>
              <a:t>hrana</a:t>
            </a:r>
            <a:r>
              <a:rPr lang="hr-HR" dirty="0"/>
              <a:t> (šećer glukoza)</a:t>
            </a:r>
          </a:p>
          <a:p>
            <a:pPr>
              <a:lnSpc>
                <a:spcPct val="150000"/>
              </a:lnSpc>
            </a:pPr>
            <a:r>
              <a:rPr lang="hr-HR" dirty="0"/>
              <a:t>Hrana se koristi za dobivanje </a:t>
            </a:r>
            <a:r>
              <a:rPr lang="hr-HR" b="1" dirty="0"/>
              <a:t>energije – stanično disanje </a:t>
            </a:r>
            <a:r>
              <a:rPr lang="hr-HR" dirty="0"/>
              <a:t>(mitohondrij)</a:t>
            </a:r>
          </a:p>
          <a:p>
            <a:pPr>
              <a:lnSpc>
                <a:spcPct val="150000"/>
              </a:lnSpc>
            </a:pPr>
            <a:r>
              <a:rPr lang="hr-HR" dirty="0"/>
              <a:t>Višak šećera pohranjuje se kao </a:t>
            </a:r>
            <a:r>
              <a:rPr lang="hr-HR" b="1" dirty="0"/>
              <a:t>rezervni šećer</a:t>
            </a:r>
            <a:r>
              <a:rPr lang="hr-HR" dirty="0"/>
              <a:t> </a:t>
            </a:r>
            <a:r>
              <a:rPr lang="hr-HR" b="1" dirty="0" smtClean="0"/>
              <a:t>ŠKROB</a:t>
            </a:r>
            <a:r>
              <a:rPr lang="hr-HR" dirty="0" smtClean="0"/>
              <a:t> </a:t>
            </a:r>
            <a:r>
              <a:rPr lang="hr-HR" dirty="0"/>
              <a:t>(u plodove, sjemenke, gomolje…)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r-HR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Provedi </a:t>
            </a:r>
            <a:r>
              <a:rPr lang="hr-HR" sz="2400" u="sng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hlinkClick r:id="rId2"/>
              </a:rPr>
              <a:t>Simulaciju procesa fotosinteze</a:t>
            </a:r>
            <a:endParaRPr lang="hr-HR" sz="2400" u="sng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hr-HR" dirty="0"/>
          </a:p>
        </p:txBody>
      </p:sp>
    </p:spTree>
    <p:extLst>
      <p:ext uri="{BB962C8B-B14F-4D97-AF65-F5344CB8AC3E}">
        <p14:creationId xmlns="" xmlns:p14="http://schemas.microsoft.com/office/powerpoint/2010/main" val="714329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="" xmlns:a16="http://schemas.microsoft.com/office/drawing/2014/main" id="{E7D26B91-ECC1-4C56-9152-B0B8DF3053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30091"/>
            <a:ext cx="10515600" cy="3304640"/>
          </a:xfrm>
        </p:spPr>
        <p:txBody>
          <a:bodyPr/>
          <a:lstStyle/>
          <a:p>
            <a:pPr marL="0" indent="0">
              <a:buNone/>
            </a:pPr>
            <a:endParaRPr lang="hr-HR" sz="1800" b="1" u="sng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hr-HR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hr-HR" sz="2400" u="sng" dirty="0">
                <a:solidFill>
                  <a:srgbClr val="0000FF"/>
                </a:solidFill>
                <a:effectLst/>
                <a:latin typeface="Arial" pitchFamily="34" charset="0"/>
                <a:ea typeface="Calibri" panose="020F0502020204030204" pitchFamily="34" charset="0"/>
                <a:cs typeface="Arial" pitchFamily="34" charset="0"/>
                <a:hlinkClick r:id="rId2"/>
              </a:rPr>
              <a:t>Provjeri </a:t>
            </a:r>
            <a:r>
              <a:rPr lang="hr-HR" sz="2400" u="sng" dirty="0" smtClean="0">
                <a:solidFill>
                  <a:schemeClr val="accent5">
                    <a:lumMod val="75000"/>
                  </a:schemeClr>
                </a:solidFill>
                <a:effectLst/>
                <a:latin typeface="Arial" pitchFamily="34" charset="0"/>
                <a:ea typeface="Calibri" panose="020F0502020204030204" pitchFamily="34" charset="0"/>
                <a:cs typeface="Arial" pitchFamily="34" charset="0"/>
                <a:hlinkClick r:id="rId2"/>
              </a:rPr>
              <a:t>znanje</a:t>
            </a:r>
            <a:r>
              <a:rPr lang="hr-HR" sz="2400" u="sng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–</a:t>
            </a:r>
            <a:r>
              <a:rPr lang="hr-HR" sz="2400" u="sng" dirty="0" smtClean="0">
                <a:solidFill>
                  <a:schemeClr val="accent5">
                    <a:lumMod val="75000"/>
                  </a:schemeClr>
                </a:solidFill>
                <a:effectLst/>
                <a:latin typeface="Arial" pitchFamily="34" charset="0"/>
                <a:ea typeface="Calibri" panose="020F0502020204030204" pitchFamily="34" charset="0"/>
                <a:cs typeface="Arial" pitchFamily="34" charset="0"/>
                <a:hlinkClick r:id="rId2"/>
              </a:rPr>
              <a:t> </a:t>
            </a:r>
            <a:r>
              <a:rPr lang="hr-HR" sz="2400" u="sng" dirty="0">
                <a:solidFill>
                  <a:srgbClr val="0000FF"/>
                </a:solidFill>
                <a:effectLst/>
                <a:latin typeface="Arial" pitchFamily="34" charset="0"/>
                <a:ea typeface="Calibri" panose="020F0502020204030204" pitchFamily="34" charset="0"/>
                <a:cs typeface="Arial" pitchFamily="34" charset="0"/>
                <a:hlinkClick r:id="rId2"/>
              </a:rPr>
              <a:t>Autotrofan ili heterotrofan organizam?</a:t>
            </a:r>
            <a:endParaRPr lang="hr-HR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Naslov 2">
            <a:extLst>
              <a:ext uri="{FF2B5EF4-FFF2-40B4-BE49-F238E27FC236}">
                <a16:creationId xmlns="" xmlns:a16="http://schemas.microsoft.com/office/drawing/2014/main" id="{54B34D23-63BC-4469-B821-A3F2152EE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23269"/>
            <a:ext cx="10515600" cy="770868"/>
          </a:xfrm>
        </p:spPr>
        <p:txBody>
          <a:bodyPr/>
          <a:lstStyle/>
          <a:p>
            <a:pPr algn="ctr"/>
            <a:r>
              <a:rPr lang="hr-HR" b="1" dirty="0"/>
              <a:t>Provjeri znanje 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="" xmlns:a16="http://schemas.microsoft.com/office/drawing/2014/main" id="{C83EA51A-F77C-4DAB-AB02-99939A241A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1041" y="2194137"/>
            <a:ext cx="1851066" cy="1851066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="" xmlns:a16="http://schemas.microsoft.com/office/drawing/2014/main" id="{24393C4B-958A-41CA-9704-713B640009AD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4301" y="1423269"/>
            <a:ext cx="666115" cy="701051"/>
          </a:xfrm>
          <a:prstGeom prst="rect">
            <a:avLst/>
          </a:prstGeom>
          <a:noFill/>
        </p:spPr>
      </p:pic>
      <p:sp>
        <p:nvSpPr>
          <p:cNvPr id="7" name="TekstniOkvir 6">
            <a:extLst>
              <a:ext uri="{FF2B5EF4-FFF2-40B4-BE49-F238E27FC236}">
                <a16:creationId xmlns="" xmlns:a16="http://schemas.microsoft.com/office/drawing/2014/main" id="{6B6F69FE-5312-4EB1-9D13-A842347DC776}"/>
              </a:ext>
            </a:extLst>
          </p:cNvPr>
          <p:cNvSpPr txBox="1"/>
          <p:nvPr/>
        </p:nvSpPr>
        <p:spPr>
          <a:xfrm flipH="1">
            <a:off x="838200" y="5009620"/>
            <a:ext cx="386994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/>
              <a:t>Istraži </a:t>
            </a:r>
          </a:p>
          <a:p>
            <a:r>
              <a:rPr lang="hr-HR" sz="2800" i="1" dirty="0">
                <a:solidFill>
                  <a:srgbClr val="00B050"/>
                </a:solidFill>
              </a:rPr>
              <a:t>Nastajanje hrane u listu</a:t>
            </a:r>
          </a:p>
          <a:p>
            <a:r>
              <a:rPr lang="hr-HR" sz="2800" i="1" dirty="0">
                <a:solidFill>
                  <a:srgbClr val="00B050"/>
                </a:solidFill>
              </a:rPr>
              <a:t>RB str. 69 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="" xmlns:a16="http://schemas.microsoft.com/office/drawing/2014/main" id="{CEA6DE1E-14B7-490F-8021-128EAF983334}"/>
              </a:ext>
            </a:extLst>
          </p:cNvPr>
          <p:cNvPicPr/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838200" y="4405384"/>
            <a:ext cx="589736" cy="501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42341806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>
            <a:extLst>
              <a:ext uri="{FF2B5EF4-FFF2-40B4-BE49-F238E27FC236}">
                <a16:creationId xmlns="" xmlns:a16="http://schemas.microsoft.com/office/drawing/2014/main" id="{EFC9445C-ECC7-41F0-B25E-1D01654269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3342" y="2051978"/>
            <a:ext cx="7087262" cy="4616107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="" xmlns:a16="http://schemas.microsoft.com/office/drawing/2014/main" id="{5965D9E8-FAA5-4249-97B4-A7D20F86F7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5165" y="1246329"/>
            <a:ext cx="11383617" cy="666877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hr-HR" b="1" dirty="0"/>
              <a:t>Kako se hrane </a:t>
            </a:r>
            <a:r>
              <a:rPr lang="hr-HR" b="1" dirty="0" err="1"/>
              <a:t>heterotrofi</a:t>
            </a:r>
            <a:r>
              <a:rPr lang="hr-HR" b="1" dirty="0"/>
              <a:t> </a:t>
            </a:r>
          </a:p>
        </p:txBody>
      </p:sp>
    </p:spTree>
    <p:extLst>
      <p:ext uri="{BB962C8B-B14F-4D97-AF65-F5344CB8AC3E}">
        <p14:creationId xmlns="" xmlns:p14="http://schemas.microsoft.com/office/powerpoint/2010/main" val="9672177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5ADEC926-2B9A-448A-B11B-ADB7181630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6874" y="1334923"/>
            <a:ext cx="5742880" cy="662782"/>
          </a:xfrm>
        </p:spPr>
        <p:txBody>
          <a:bodyPr>
            <a:normAutofit fontScale="90000"/>
          </a:bodyPr>
          <a:lstStyle/>
          <a:p>
            <a:r>
              <a:rPr lang="hr-HR" sz="3600" b="1" dirty="0" err="1"/>
              <a:t>Heterotrofni</a:t>
            </a:r>
            <a:r>
              <a:rPr lang="hr-HR" sz="3600" b="1" dirty="0"/>
              <a:t> organizmi – potrošači </a:t>
            </a:r>
            <a:r>
              <a:rPr lang="hr-HR" sz="3200" dirty="0"/>
              <a:t/>
            </a:r>
            <a:br>
              <a:rPr lang="hr-HR" sz="3200" dirty="0"/>
            </a:br>
            <a:endParaRPr lang="hr-HR" sz="3200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="" xmlns:a16="http://schemas.microsoft.com/office/drawing/2014/main" id="{A8076065-075C-4311-9BD5-74C14D21B4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2208627"/>
            <a:ext cx="5988141" cy="4047661"/>
          </a:xfrm>
        </p:spPr>
        <p:txBody>
          <a:bodyPr anchor="t">
            <a:normAutofit/>
          </a:bodyPr>
          <a:lstStyle/>
          <a:p>
            <a:pPr>
              <a:lnSpc>
                <a:spcPct val="150000"/>
              </a:lnSpc>
            </a:pPr>
            <a:r>
              <a:rPr lang="hr-HR" dirty="0"/>
              <a:t>Hranu pronalaze u okolišu</a:t>
            </a:r>
          </a:p>
          <a:p>
            <a:pPr>
              <a:lnSpc>
                <a:spcPct val="150000"/>
              </a:lnSpc>
            </a:pPr>
            <a:r>
              <a:rPr lang="hr-HR" dirty="0" smtClean="0"/>
              <a:t>Bakterije</a:t>
            </a:r>
            <a:endParaRPr lang="hr-HR" dirty="0"/>
          </a:p>
          <a:p>
            <a:pPr>
              <a:lnSpc>
                <a:spcPct val="150000"/>
              </a:lnSpc>
            </a:pPr>
            <a:r>
              <a:rPr lang="hr-HR" dirty="0" err="1"/>
              <a:t>Protisti</a:t>
            </a:r>
            <a:endParaRPr lang="hr-HR" dirty="0"/>
          </a:p>
          <a:p>
            <a:pPr>
              <a:lnSpc>
                <a:spcPct val="150000"/>
              </a:lnSpc>
            </a:pPr>
            <a:r>
              <a:rPr lang="hr-HR" dirty="0"/>
              <a:t>Gljive</a:t>
            </a:r>
          </a:p>
          <a:p>
            <a:pPr>
              <a:lnSpc>
                <a:spcPct val="150000"/>
              </a:lnSpc>
            </a:pPr>
            <a:r>
              <a:rPr lang="hr-HR" dirty="0"/>
              <a:t>Životinje</a:t>
            </a:r>
          </a:p>
        </p:txBody>
      </p:sp>
      <p:pic>
        <p:nvPicPr>
          <p:cNvPr id="5" name="Slika 4" descr="Slika na kojoj se prikazuje medvjed, trava, na otvorenom, smeđe&#10;&#10;Opis je automatski generiran">
            <a:extLst>
              <a:ext uri="{FF2B5EF4-FFF2-40B4-BE49-F238E27FC236}">
                <a16:creationId xmlns="" xmlns:a16="http://schemas.microsoft.com/office/drawing/2014/main" id="{80330500-31CC-4781-9F42-C04F41F055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286" y="2507452"/>
            <a:ext cx="5013000" cy="364695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7262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D5E80D67-6FBA-44D4-B961-D75DB74C2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1317" y="1277836"/>
            <a:ext cx="6448079" cy="579100"/>
          </a:xfrm>
        </p:spPr>
        <p:txBody>
          <a:bodyPr>
            <a:normAutofit/>
          </a:bodyPr>
          <a:lstStyle/>
          <a:p>
            <a:r>
              <a:rPr lang="hr-HR" sz="3200" b="1" dirty="0"/>
              <a:t>S obzirom na način prehrane mogu biti: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="" xmlns:a16="http://schemas.microsoft.com/office/drawing/2014/main" id="{CC96028F-4FCA-410B-AF3F-33934D1356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1047" y="2248228"/>
            <a:ext cx="4896670" cy="362849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hr-HR" sz="3200" dirty="0"/>
              <a:t>Biljožderi </a:t>
            </a:r>
          </a:p>
          <a:p>
            <a:pPr>
              <a:lnSpc>
                <a:spcPct val="150000"/>
              </a:lnSpc>
            </a:pPr>
            <a:r>
              <a:rPr lang="hr-HR" sz="3200" dirty="0"/>
              <a:t>Mesožderi </a:t>
            </a:r>
          </a:p>
          <a:p>
            <a:pPr>
              <a:lnSpc>
                <a:spcPct val="150000"/>
              </a:lnSpc>
            </a:pPr>
            <a:r>
              <a:rPr lang="hr-HR" sz="3200" dirty="0"/>
              <a:t>Svežderi</a:t>
            </a:r>
          </a:p>
          <a:p>
            <a:pPr>
              <a:lnSpc>
                <a:spcPct val="150000"/>
              </a:lnSpc>
            </a:pPr>
            <a:r>
              <a:rPr lang="hr-HR" sz="3200" dirty="0"/>
              <a:t>Razlagači </a:t>
            </a:r>
          </a:p>
        </p:txBody>
      </p:sp>
      <p:pic>
        <p:nvPicPr>
          <p:cNvPr id="8" name="Slika 7" descr="Slika na kojoj se prikazuje gljive, vrganj&#10;&#10;Opis je automatski generiran">
            <a:extLst>
              <a:ext uri="{FF2B5EF4-FFF2-40B4-BE49-F238E27FC236}">
                <a16:creationId xmlns="" xmlns:a16="http://schemas.microsoft.com/office/drawing/2014/main" id="{B5F50E06-0887-4D2D-8423-56A2789790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842" y="4028608"/>
            <a:ext cx="4034059" cy="2689372"/>
          </a:xfrm>
          <a:prstGeom prst="rect">
            <a:avLst/>
          </a:prstGeom>
        </p:spPr>
      </p:pic>
      <p:pic>
        <p:nvPicPr>
          <p:cNvPr id="10" name="Slika 9" descr="Slika na kojoj se prikazuje na otvorenom, sisavac, stablo, snijeg&#10;&#10;Opis je automatski generiran">
            <a:extLst>
              <a:ext uri="{FF2B5EF4-FFF2-40B4-BE49-F238E27FC236}">
                <a16:creationId xmlns="" xmlns:a16="http://schemas.microsoft.com/office/drawing/2014/main" id="{C667220C-AE53-4D90-8084-5C9891B278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842" y="1277835"/>
            <a:ext cx="4052643" cy="271864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29980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6F61DCFA-6A4C-450D-8597-C21FD14D5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71142"/>
            <a:ext cx="10515600" cy="824600"/>
          </a:xfrm>
        </p:spPr>
        <p:txBody>
          <a:bodyPr/>
          <a:lstStyle/>
          <a:p>
            <a:pPr algn="ctr"/>
            <a:r>
              <a:rPr lang="hr-HR" b="1" dirty="0"/>
              <a:t>Prohodno probavilo</a:t>
            </a:r>
          </a:p>
        </p:txBody>
      </p:sp>
      <p:pic>
        <p:nvPicPr>
          <p:cNvPr id="4" name="Rezervirano mjesto sadržaja 3">
            <a:extLst>
              <a:ext uri="{FF2B5EF4-FFF2-40B4-BE49-F238E27FC236}">
                <a16:creationId xmlns="" xmlns:a16="http://schemas.microsoft.com/office/drawing/2014/main" id="{87445DF4-7E52-42D3-8F7C-EE8F89C01634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835" y="1856591"/>
            <a:ext cx="9264435" cy="4150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18122259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342</TotalTime>
  <Words>420</Words>
  <Application>Microsoft Office PowerPoint</Application>
  <PresentationFormat>Custom</PresentationFormat>
  <Paragraphs>135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Arial</vt:lpstr>
      <vt:lpstr>Calibri Light</vt:lpstr>
      <vt:lpstr>Calibri</vt:lpstr>
      <vt:lpstr>Times New Roman</vt:lpstr>
      <vt:lpstr>ＭＳ Ｐゴシック</vt:lpstr>
      <vt:lpstr>Office Theme</vt:lpstr>
      <vt:lpstr>Hrane li se svi organizmi</vt:lpstr>
      <vt:lpstr>Hrane li se biljke? Što biljke „jedu”?</vt:lpstr>
      <vt:lpstr>Autotrofni organizmi – proizvođači  </vt:lpstr>
      <vt:lpstr>Slide 4</vt:lpstr>
      <vt:lpstr>Provjeri znanje </vt:lpstr>
      <vt:lpstr>Kako se hrane heterotrofi </vt:lpstr>
      <vt:lpstr>Heterotrofni organizmi – potrošači  </vt:lpstr>
      <vt:lpstr>S obzirom na način prehrane mogu biti:</vt:lpstr>
      <vt:lpstr>Prohodno probavilo</vt:lpstr>
      <vt:lpstr>Biljožderi</vt:lpstr>
      <vt:lpstr>Probavilo preživača </vt:lpstr>
      <vt:lpstr>Slide 12</vt:lpstr>
      <vt:lpstr>Slide 13</vt:lpstr>
      <vt:lpstr>Kukci</vt:lpstr>
      <vt:lpstr>Mesožderi</vt:lpstr>
      <vt:lpstr>Svežderi </vt:lpstr>
      <vt:lpstr>Probavilo ptica</vt:lpstr>
      <vt:lpstr>Slide 18</vt:lpstr>
      <vt:lpstr>Zmije </vt:lpstr>
      <vt:lpstr>Filtriranje </vt:lpstr>
      <vt:lpstr>Razlagači </vt:lpstr>
      <vt:lpstr>Slide 22</vt:lpstr>
      <vt:lpstr>I jednostanični organizmi se hrane </vt:lpstr>
      <vt:lpstr>Jednostanični organizmi </vt:lpstr>
      <vt:lpstr>Papučica </vt:lpstr>
      <vt:lpstr>Ameba </vt:lpstr>
      <vt:lpstr>Euglena</vt:lpstr>
      <vt:lpstr>Bakterije</vt:lpstr>
      <vt:lpstr>IZLAZNA KARTICA</vt:lpstr>
      <vt:lpstr>Provjeri znanje 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sk-mpovalec</cp:lastModifiedBy>
  <cp:revision>82</cp:revision>
  <dcterms:created xsi:type="dcterms:W3CDTF">2021-01-04T08:54:24Z</dcterms:created>
  <dcterms:modified xsi:type="dcterms:W3CDTF">2021-08-17T09:35:17Z</dcterms:modified>
</cp:coreProperties>
</file>